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8"/>
  </p:notes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9926638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7" autoAdjust="0"/>
  </p:normalViewPr>
  <p:slideViewPr>
    <p:cSldViewPr>
      <p:cViewPr>
        <p:scale>
          <a:sx n="88" d="100"/>
          <a:sy n="88" d="100"/>
        </p:scale>
        <p:origin x="660" y="-10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A57A2-22DF-4667-941A-F9D8AFA67920}" type="datetimeFigureOut">
              <a:rPr lang="fr-FR" smtClean="0"/>
              <a:t>02/07/2025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19475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3300413"/>
            <a:ext cx="7942262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5428-7623-4581-BC9A-2F6A9D86F5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70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Plouf – party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5428-7623-4581-BC9A-2F6A9D86F5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5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569765D-F5FC-EF4A-8742-27177F6E29F9}"/>
              </a:ext>
            </a:extLst>
          </p:cNvPr>
          <p:cNvSpPr/>
          <p:nvPr userDrawn="1"/>
        </p:nvSpPr>
        <p:spPr>
          <a:xfrm>
            <a:off x="0" y="1249431"/>
            <a:ext cx="1728000" cy="507960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5CF2A4-BB79-8D4C-AF4E-0E933498242F}"/>
              </a:ext>
            </a:extLst>
          </p:cNvPr>
          <p:cNvSpPr/>
          <p:nvPr userDrawn="1"/>
        </p:nvSpPr>
        <p:spPr>
          <a:xfrm>
            <a:off x="7416000" y="1249431"/>
            <a:ext cx="1728000" cy="507960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670ADF-9454-414D-A981-58483F1E0ADA}"/>
              </a:ext>
            </a:extLst>
          </p:cNvPr>
          <p:cNvSpPr/>
          <p:nvPr userDrawn="1"/>
        </p:nvSpPr>
        <p:spPr>
          <a:xfrm>
            <a:off x="3708000" y="1236466"/>
            <a:ext cx="1728000" cy="507960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849B0D-8332-7D46-A0E9-666ECBA81AFE}"/>
              </a:ext>
            </a:extLst>
          </p:cNvPr>
          <p:cNvSpPr/>
          <p:nvPr userDrawn="1"/>
        </p:nvSpPr>
        <p:spPr>
          <a:xfrm>
            <a:off x="5562000" y="1236466"/>
            <a:ext cx="1728000" cy="5079600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A36F45-17E9-424E-85D8-CE9D7413797D}"/>
              </a:ext>
            </a:extLst>
          </p:cNvPr>
          <p:cNvSpPr/>
          <p:nvPr userDrawn="1"/>
        </p:nvSpPr>
        <p:spPr>
          <a:xfrm>
            <a:off x="1854000" y="1236466"/>
            <a:ext cx="1728000" cy="5079600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35229"/>
            <a:ext cx="1728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77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854000" y="1235230"/>
            <a:ext cx="1728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77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714699" y="1235229"/>
            <a:ext cx="1728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77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7416000" y="1235229"/>
            <a:ext cx="1728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77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728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711843" y="1597114"/>
            <a:ext cx="1728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572776" y="1597114"/>
            <a:ext cx="170691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7416000" y="1595230"/>
            <a:ext cx="1731323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68699" y="1235229"/>
            <a:ext cx="1728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77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50677" y="1595230"/>
            <a:ext cx="1731323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569299" y="6327734"/>
            <a:ext cx="8574701" cy="5302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8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5D28B1-5D48-EA4F-A81A-244147268B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" y="1"/>
            <a:ext cx="7605346" cy="114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 err="1"/>
              <a:t>Deuxiè</a:t>
            </a:r>
            <a:endParaRPr lang="fr-FR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88D5E724-6329-4B46-8795-99B11BF83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13"/>
            <a:ext cx="7944109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508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AC3989A-6657-D04F-986A-7AEA1F95A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98" y="6008016"/>
            <a:ext cx="759872" cy="64073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E8CAC2-0564-F140-B414-2043BB1D3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15" y="155461"/>
            <a:ext cx="409407" cy="85244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1550078-7B27-3B46-BF53-ECB761CFBC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" y="6022470"/>
            <a:ext cx="393069" cy="6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8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-péri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BA0A14-C724-C24D-B3C4-7FACEC21561C}"/>
              </a:ext>
            </a:extLst>
          </p:cNvPr>
          <p:cNvSpPr/>
          <p:nvPr userDrawn="1"/>
        </p:nvSpPr>
        <p:spPr>
          <a:xfrm>
            <a:off x="99713" y="1493012"/>
            <a:ext cx="2145858" cy="2177478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4F1CD-CD5A-5F4F-B542-CD33A3EB05B4}"/>
              </a:ext>
            </a:extLst>
          </p:cNvPr>
          <p:cNvSpPr/>
          <p:nvPr userDrawn="1"/>
        </p:nvSpPr>
        <p:spPr>
          <a:xfrm>
            <a:off x="2361554" y="1522163"/>
            <a:ext cx="2145858" cy="2189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DFF2E-7644-9E49-9A44-2A93FF0B8845}"/>
              </a:ext>
            </a:extLst>
          </p:cNvPr>
          <p:cNvSpPr/>
          <p:nvPr userDrawn="1"/>
        </p:nvSpPr>
        <p:spPr>
          <a:xfrm>
            <a:off x="4651856" y="1522164"/>
            <a:ext cx="2145858" cy="2177478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4A793-C0A1-484D-89D7-8ED9EBA0F0A6}"/>
              </a:ext>
            </a:extLst>
          </p:cNvPr>
          <p:cNvSpPr/>
          <p:nvPr userDrawn="1"/>
        </p:nvSpPr>
        <p:spPr>
          <a:xfrm>
            <a:off x="6921874" y="1522163"/>
            <a:ext cx="2145858" cy="2189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C5437AB8-9DE8-5948-B97C-05D87029EE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13"/>
            <a:ext cx="7944108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508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E3DD9-D8D1-6144-A9B2-B8A8F2125F27}"/>
              </a:ext>
            </a:extLst>
          </p:cNvPr>
          <p:cNvSpPr/>
          <p:nvPr userDrawn="1"/>
        </p:nvSpPr>
        <p:spPr>
          <a:xfrm>
            <a:off x="103639" y="1162163"/>
            <a:ext cx="215227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B373AC-73E2-AD4D-A93C-247B7AB22FB6}"/>
              </a:ext>
            </a:extLst>
          </p:cNvPr>
          <p:cNvSpPr/>
          <p:nvPr userDrawn="1"/>
        </p:nvSpPr>
        <p:spPr>
          <a:xfrm>
            <a:off x="2357628" y="1164792"/>
            <a:ext cx="215371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7FDB5-67A5-5E40-ACB2-27FF4FEF0F5A}"/>
              </a:ext>
            </a:extLst>
          </p:cNvPr>
          <p:cNvSpPr/>
          <p:nvPr userDrawn="1"/>
        </p:nvSpPr>
        <p:spPr>
          <a:xfrm>
            <a:off x="6911603" y="1162163"/>
            <a:ext cx="215613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3134A-1CB1-E94D-919F-8044B8D892CC}"/>
              </a:ext>
            </a:extLst>
          </p:cNvPr>
          <p:cNvSpPr/>
          <p:nvPr userDrawn="1"/>
        </p:nvSpPr>
        <p:spPr>
          <a:xfrm>
            <a:off x="4633341" y="1164791"/>
            <a:ext cx="2152269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B5F2EE3B-6DD8-9544-9DFE-D790C7F955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516" y="1522164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B007792-F1F4-C741-9CAF-5D16D6B5FC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1825" y="1519536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9A3CDB27-FAD0-3D4F-A7E3-EA9053E921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0900" y="1526088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1A61350-EF66-D74F-A81F-A8B7D93057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1874" y="1519536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05EE4898-212D-D24A-B5B1-A8C6DE3C80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7535" y="1176531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89A04FE9-F14C-1A44-81FF-CEBF8EC5C5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199" y="1164792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A17DD33-EA02-A94C-813F-1B9E24D220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855" y="1160483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09D32DA-19C5-244A-BDC1-AC73823945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1093" y="1173140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E6A480-9527-2748-9CBE-EDF118445138}"/>
              </a:ext>
            </a:extLst>
          </p:cNvPr>
          <p:cNvSpPr/>
          <p:nvPr userDrawn="1"/>
        </p:nvSpPr>
        <p:spPr>
          <a:xfrm>
            <a:off x="99713" y="4046218"/>
            <a:ext cx="2145858" cy="2177478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C0D38-D7B7-5247-8EBF-B754D5119B66}"/>
              </a:ext>
            </a:extLst>
          </p:cNvPr>
          <p:cNvSpPr/>
          <p:nvPr userDrawn="1"/>
        </p:nvSpPr>
        <p:spPr>
          <a:xfrm>
            <a:off x="103639" y="3715369"/>
            <a:ext cx="215227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52DE81F1-F546-F245-A1E7-6BC66BA107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0516" y="4075370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E87E3857-69CE-DC47-8B3D-78B8A9AF2D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1199" y="3717998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8AC07A-BCAA-8841-80E4-2ECCFE8B9E6D}"/>
              </a:ext>
            </a:extLst>
          </p:cNvPr>
          <p:cNvSpPr/>
          <p:nvPr userDrawn="1"/>
        </p:nvSpPr>
        <p:spPr>
          <a:xfrm>
            <a:off x="4646974" y="4053091"/>
            <a:ext cx="2145858" cy="2177478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8BA981-5E63-EA45-830A-A3F05AA34729}"/>
              </a:ext>
            </a:extLst>
          </p:cNvPr>
          <p:cNvSpPr/>
          <p:nvPr userDrawn="1"/>
        </p:nvSpPr>
        <p:spPr>
          <a:xfrm>
            <a:off x="4650900" y="3722242"/>
            <a:ext cx="215227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4267854-3816-C94E-8676-202A88E21B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77777" y="4082243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169EBD2D-6B8B-404E-88E5-8F6EE3A93C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68461" y="3724870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A3B7EC-6F0E-F045-9E5D-C0DD81D06AB2}"/>
              </a:ext>
            </a:extLst>
          </p:cNvPr>
          <p:cNvSpPr/>
          <p:nvPr userDrawn="1"/>
        </p:nvSpPr>
        <p:spPr>
          <a:xfrm>
            <a:off x="2370568" y="4080625"/>
            <a:ext cx="2145858" cy="2189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B3D151-C00B-DA40-94A4-FE35DCF42FF8}"/>
              </a:ext>
            </a:extLst>
          </p:cNvPr>
          <p:cNvSpPr/>
          <p:nvPr userDrawn="1"/>
        </p:nvSpPr>
        <p:spPr>
          <a:xfrm>
            <a:off x="2366642" y="3723254"/>
            <a:ext cx="215371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359CC9CA-4170-FD42-9C65-6AB3461AE7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80839" y="4077998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7FE43831-D194-204F-A2B5-B409B5ECC2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6549" y="3734993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ACFC9D-426E-BD4A-8191-4A946211C272}"/>
              </a:ext>
            </a:extLst>
          </p:cNvPr>
          <p:cNvSpPr/>
          <p:nvPr userDrawn="1"/>
        </p:nvSpPr>
        <p:spPr>
          <a:xfrm>
            <a:off x="6925112" y="4080625"/>
            <a:ext cx="2145858" cy="2189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147FFE-158C-7E45-84DE-30FA2E76A205}"/>
              </a:ext>
            </a:extLst>
          </p:cNvPr>
          <p:cNvSpPr/>
          <p:nvPr userDrawn="1"/>
        </p:nvSpPr>
        <p:spPr>
          <a:xfrm>
            <a:off x="6921186" y="3723254"/>
            <a:ext cx="215371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41" name="Espace réservé du texte 21">
            <a:extLst>
              <a:ext uri="{FF2B5EF4-FFF2-40B4-BE49-F238E27FC236}">
                <a16:creationId xmlns:a16="http://schemas.microsoft.com/office/drawing/2014/main" id="{3790108C-B723-294A-B707-21FF81657F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5382" y="4077998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7415166E-D897-3F40-B315-DDD415BB5E4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31093" y="3734993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2B925F6A-D09E-1A43-95FA-46D780E5DC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299" y="6281716"/>
            <a:ext cx="8574701" cy="582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8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2959F419-C21A-564E-9FC8-5DD29883F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98" y="6008016"/>
            <a:ext cx="759872" cy="64073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DA068FBB-9C8D-6E44-AAD0-C539A94C5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15" y="155461"/>
            <a:ext cx="409407" cy="85244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89AE400-C297-E247-8404-A11806DCA2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" y="6022470"/>
            <a:ext cx="393069" cy="6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rcredis-péri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BA0A14-C724-C24D-B3C4-7FACEC21561C}"/>
              </a:ext>
            </a:extLst>
          </p:cNvPr>
          <p:cNvSpPr/>
          <p:nvPr userDrawn="1"/>
        </p:nvSpPr>
        <p:spPr>
          <a:xfrm>
            <a:off x="99713" y="1493012"/>
            <a:ext cx="2145858" cy="4733312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4F1CD-CD5A-5F4F-B542-CD33A3EB05B4}"/>
              </a:ext>
            </a:extLst>
          </p:cNvPr>
          <p:cNvSpPr/>
          <p:nvPr userDrawn="1"/>
        </p:nvSpPr>
        <p:spPr>
          <a:xfrm>
            <a:off x="2361554" y="1522163"/>
            <a:ext cx="2145858" cy="4759552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DFF2E-7644-9E49-9A44-2A93FF0B8845}"/>
              </a:ext>
            </a:extLst>
          </p:cNvPr>
          <p:cNvSpPr/>
          <p:nvPr userDrawn="1"/>
        </p:nvSpPr>
        <p:spPr>
          <a:xfrm>
            <a:off x="4651856" y="1522164"/>
            <a:ext cx="2145858" cy="475955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4A793-C0A1-484D-89D7-8ED9EBA0F0A6}"/>
              </a:ext>
            </a:extLst>
          </p:cNvPr>
          <p:cNvSpPr/>
          <p:nvPr userDrawn="1"/>
        </p:nvSpPr>
        <p:spPr>
          <a:xfrm>
            <a:off x="6921874" y="1522163"/>
            <a:ext cx="2145858" cy="4755627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C5437AB8-9DE8-5948-B97C-05D87029EE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" y="113"/>
            <a:ext cx="7914318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508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E3DD9-D8D1-6144-A9B2-B8A8F2125F27}"/>
              </a:ext>
            </a:extLst>
          </p:cNvPr>
          <p:cNvSpPr/>
          <p:nvPr userDrawn="1"/>
        </p:nvSpPr>
        <p:spPr>
          <a:xfrm>
            <a:off x="103639" y="1162163"/>
            <a:ext cx="215227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B373AC-73E2-AD4D-A93C-247B7AB22FB6}"/>
              </a:ext>
            </a:extLst>
          </p:cNvPr>
          <p:cNvSpPr/>
          <p:nvPr userDrawn="1"/>
        </p:nvSpPr>
        <p:spPr>
          <a:xfrm>
            <a:off x="2357628" y="1164792"/>
            <a:ext cx="215371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7FDB5-67A5-5E40-ACB2-27FF4FEF0F5A}"/>
              </a:ext>
            </a:extLst>
          </p:cNvPr>
          <p:cNvSpPr/>
          <p:nvPr userDrawn="1"/>
        </p:nvSpPr>
        <p:spPr>
          <a:xfrm>
            <a:off x="6911603" y="1162163"/>
            <a:ext cx="215613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3134A-1CB1-E94D-919F-8044B8D892CC}"/>
              </a:ext>
            </a:extLst>
          </p:cNvPr>
          <p:cNvSpPr/>
          <p:nvPr userDrawn="1"/>
        </p:nvSpPr>
        <p:spPr>
          <a:xfrm>
            <a:off x="4633341" y="1164791"/>
            <a:ext cx="2152269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B5F2EE3B-6DD8-9544-9DFE-D790C7F955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516" y="1522164"/>
            <a:ext cx="2117149" cy="47041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B007792-F1F4-C741-9CAF-5D16D6B5FC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1825" y="1519534"/>
            <a:ext cx="2117149" cy="47023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9A3CDB27-FAD0-3D4F-A7E3-EA9053E921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0900" y="1526088"/>
            <a:ext cx="2117149" cy="46958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1A61350-EF66-D74F-A81F-A8B7D93057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1874" y="1519536"/>
            <a:ext cx="2117149" cy="46669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05EE4898-212D-D24A-B5B1-A8C6DE3C80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7535" y="1176531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89A04FE9-F14C-1A44-81FF-CEBF8EC5C5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199" y="1164792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A17DD33-EA02-A94C-813F-1B9E24D220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855" y="1160483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09D32DA-19C5-244A-BDC1-AC73823945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1093" y="1173140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2B925F6A-D09E-1A43-95FA-46D780E5DC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299" y="6281716"/>
            <a:ext cx="8574701" cy="582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8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07A7279-89EE-674C-BA12-E720B51A3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98" y="6008016"/>
            <a:ext cx="759872" cy="64073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6C49909-126F-F344-9B07-0F3BF0CDB0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15" y="155461"/>
            <a:ext cx="409407" cy="85244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AF78264-0DEA-D44B-8E7A-2CED387A45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" y="6022470"/>
            <a:ext cx="393069" cy="6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3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rcredis-péri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BA0A14-C724-C24D-B3C4-7FACEC21561C}"/>
              </a:ext>
            </a:extLst>
          </p:cNvPr>
          <p:cNvSpPr/>
          <p:nvPr userDrawn="1"/>
        </p:nvSpPr>
        <p:spPr>
          <a:xfrm>
            <a:off x="99713" y="1493012"/>
            <a:ext cx="2145858" cy="4733312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4F1CD-CD5A-5F4F-B542-CD33A3EB05B4}"/>
              </a:ext>
            </a:extLst>
          </p:cNvPr>
          <p:cNvSpPr/>
          <p:nvPr userDrawn="1"/>
        </p:nvSpPr>
        <p:spPr>
          <a:xfrm>
            <a:off x="2361554" y="1522163"/>
            <a:ext cx="2145858" cy="4759552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DFF2E-7644-9E49-9A44-2A93FF0B8845}"/>
              </a:ext>
            </a:extLst>
          </p:cNvPr>
          <p:cNvSpPr/>
          <p:nvPr userDrawn="1"/>
        </p:nvSpPr>
        <p:spPr>
          <a:xfrm>
            <a:off x="4651856" y="1522164"/>
            <a:ext cx="2145858" cy="475955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4A793-C0A1-484D-89D7-8ED9EBA0F0A6}"/>
              </a:ext>
            </a:extLst>
          </p:cNvPr>
          <p:cNvSpPr/>
          <p:nvPr userDrawn="1"/>
        </p:nvSpPr>
        <p:spPr>
          <a:xfrm>
            <a:off x="6921874" y="1522163"/>
            <a:ext cx="2145858" cy="4755627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C5437AB8-9DE8-5948-B97C-05D87029EE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" y="113"/>
            <a:ext cx="7894457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508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E3DD9-D8D1-6144-A9B2-B8A8F2125F27}"/>
              </a:ext>
            </a:extLst>
          </p:cNvPr>
          <p:cNvSpPr/>
          <p:nvPr userDrawn="1"/>
        </p:nvSpPr>
        <p:spPr>
          <a:xfrm>
            <a:off x="103639" y="1162163"/>
            <a:ext cx="215227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B373AC-73E2-AD4D-A93C-247B7AB22FB6}"/>
              </a:ext>
            </a:extLst>
          </p:cNvPr>
          <p:cNvSpPr/>
          <p:nvPr userDrawn="1"/>
        </p:nvSpPr>
        <p:spPr>
          <a:xfrm>
            <a:off x="2357628" y="1164792"/>
            <a:ext cx="215371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7FDB5-67A5-5E40-ACB2-27FF4FEF0F5A}"/>
              </a:ext>
            </a:extLst>
          </p:cNvPr>
          <p:cNvSpPr/>
          <p:nvPr userDrawn="1"/>
        </p:nvSpPr>
        <p:spPr>
          <a:xfrm>
            <a:off x="6911603" y="1162163"/>
            <a:ext cx="215613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3134A-1CB1-E94D-919F-8044B8D892CC}"/>
              </a:ext>
            </a:extLst>
          </p:cNvPr>
          <p:cNvSpPr/>
          <p:nvPr userDrawn="1"/>
        </p:nvSpPr>
        <p:spPr>
          <a:xfrm>
            <a:off x="4633341" y="1164791"/>
            <a:ext cx="2152269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B5F2EE3B-6DD8-9544-9DFE-D790C7F955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516" y="1522164"/>
            <a:ext cx="2117149" cy="47041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B007792-F1F4-C741-9CAF-5D16D6B5FC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1825" y="1519534"/>
            <a:ext cx="2117149" cy="47023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9A3CDB27-FAD0-3D4F-A7E3-EA9053E921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0900" y="1526088"/>
            <a:ext cx="2117149" cy="46958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1A61350-EF66-D74F-A81F-A8B7D93057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1874" y="1519536"/>
            <a:ext cx="2117149" cy="46669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05EE4898-212D-D24A-B5B1-A8C6DE3C80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7535" y="1176531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89A04FE9-F14C-1A44-81FF-CEBF8EC5C5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199" y="1164792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A17DD33-EA02-A94C-813F-1B9E24D220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855" y="1160483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09D32DA-19C5-244A-BDC1-AC73823945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1093" y="1173140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2B925F6A-D09E-1A43-95FA-46D780E5DC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299" y="6281716"/>
            <a:ext cx="8574701" cy="582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8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8472979-C318-FC4D-A537-73A80DB28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51" y="6022469"/>
            <a:ext cx="759872" cy="64073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335A5E0-F73F-6B4B-A588-C01D3563A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15" y="155461"/>
            <a:ext cx="409407" cy="85244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E5C0165-2272-EA46-AE59-22453B6765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" y="6022470"/>
            <a:ext cx="393069" cy="6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5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836620-E055-3B49-A8CE-F1F59035A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22670"/>
          <a:stretch/>
        </p:blipFill>
        <p:spPr>
          <a:xfrm>
            <a:off x="7831" y="1162051"/>
            <a:ext cx="9136170" cy="5166981"/>
          </a:xfrm>
          <a:prstGeom prst="rect">
            <a:avLst/>
          </a:prstGeom>
        </p:spPr>
      </p:pic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CEF134C8-41A9-DA4F-AFE0-906CF1A25E4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508" dirty="0"/>
          </a:p>
        </p:txBody>
      </p:sp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2"/>
            <a:ext cx="9144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108" dirty="0"/>
          </a:p>
        </p:txBody>
      </p:sp>
    </p:spTree>
    <p:extLst>
      <p:ext uri="{BB962C8B-B14F-4D97-AF65-F5344CB8AC3E}">
        <p14:creationId xmlns:p14="http://schemas.microsoft.com/office/powerpoint/2010/main" val="9847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422041" rtl="0" eaLnBrk="1" latinLnBrk="0" hangingPunct="1">
        <a:spcBef>
          <a:spcPct val="0"/>
        </a:spcBef>
        <a:buNone/>
        <a:defRPr sz="3323" kern="1200" cap="all" spc="92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772367-9665-C142-BE0D-66CEA7DA71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62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7 AU 11 JUILLET</a:t>
            </a:r>
          </a:p>
          <a:p>
            <a:pPr algn="ctr"/>
            <a:r>
              <a:rPr lang="fr-FR" sz="1800" dirty="0"/>
              <a:t>Lina</a:t>
            </a:r>
            <a:r>
              <a:rPr lang="fr-FR" sz="2954" dirty="0"/>
              <a:t> </a:t>
            </a:r>
            <a:r>
              <a:rPr lang="fr-FR" sz="1800" dirty="0"/>
              <a:t>-</a:t>
            </a:r>
            <a:r>
              <a:rPr lang="fr-FR" sz="2954" dirty="0"/>
              <a:t> </a:t>
            </a:r>
            <a:r>
              <a:rPr lang="fr-FR" sz="1800" dirty="0"/>
              <a:t>Anaëlle - Melinda –Mariana - Clément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0CE0A0-A498-194E-B43D-22E6E90D2D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4F604-4F42-4D1C-B645-A6D589C78393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pic>
        <p:nvPicPr>
          <p:cNvPr id="10" name="Image 9" descr="Une image contenant texte, affiche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0FA36976-5709-AC9A-1B09-A5A4464577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6"/>
          <a:stretch>
            <a:fillRect/>
          </a:stretch>
        </p:blipFill>
        <p:spPr>
          <a:xfrm>
            <a:off x="-762000" y="1143000"/>
            <a:ext cx="10439400" cy="6502098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7E2D4A26-6FDF-4BBE-919E-B14BE947EC85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DE8B0C40-9F0F-4ABF-B407-3CDCA316ECDC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000" b="1" dirty="0">
                <a:solidFill>
                  <a:srgbClr val="FFFFFE"/>
                </a:solidFill>
              </a:rPr>
              <a:t>oursons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1B0CF19-3405-4219-BD81-2992C6881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45298"/>
            <a:ext cx="460906" cy="725361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E28707-0456-C04B-8BA2-6C4EEFAAB9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2901" y="2283583"/>
            <a:ext cx="2685099" cy="19909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900" b="1" dirty="0"/>
              <a:t>Le selfie de petit loup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Poisson Japonais 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Olympiades (</a:t>
            </a:r>
            <a:r>
              <a:rPr lang="fr-FR" sz="900" i="1" dirty="0"/>
              <a:t>sport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</a:t>
            </a:r>
            <a:r>
              <a:rPr lang="fr-FR" sz="900" b="1" dirty="0"/>
              <a:t>Fabrique ta valise 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La guirlande de pieuvre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Jeux du serveur </a:t>
            </a:r>
            <a:r>
              <a:rPr lang="fr-FR" sz="900" i="1" dirty="0"/>
              <a:t>(jeux d’eau)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Le sable magique de petit loup</a:t>
            </a:r>
            <a:endParaRPr lang="fr-FR" sz="900" b="1" i="1" u="sng" dirty="0"/>
          </a:p>
          <a:p>
            <a:pPr>
              <a:lnSpc>
                <a:spcPct val="150000"/>
              </a:lnSpc>
            </a:pPr>
            <a:endParaRPr lang="fr-FR" sz="900" b="1" i="1" u="sng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4D4AA512-F3B8-4AC0-9C95-CB21F673E3E4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07/07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961C2D9-437D-48C2-95B9-431DD909B89C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08/07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6A095F21-6CA9-473C-95AB-B2601F60047F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09/07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A73EDA20-A7B5-4DE0-8754-E9F57859C510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10/07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BD99D052-F726-42B2-97ED-7994C7278C44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11/07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3779693E-DBE3-4C2E-A8E7-A3F8DCF9F6AC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Décoration de la salle des oursons avec des guirlandes estival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Petit loup va à la plage </a:t>
            </a:r>
            <a:r>
              <a:rPr lang="fr-FR" sz="900" i="1" dirty="0"/>
              <a:t>(jeux d’eau)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Chasse aux coquillages </a:t>
            </a:r>
            <a:r>
              <a:rPr lang="fr-FR" sz="900" i="1" dirty="0"/>
              <a:t>(sport)</a:t>
            </a:r>
          </a:p>
          <a:p>
            <a:pPr>
              <a:lnSpc>
                <a:spcPct val="150000"/>
              </a:lnSpc>
            </a:pPr>
            <a:endParaRPr lang="fr-FR" sz="900" b="1" i="1" u="sng" dirty="0"/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</a:t>
            </a:r>
            <a:r>
              <a:rPr lang="fr-FR" sz="1100" b="1" i="1" u="sng" dirty="0"/>
              <a:t>:</a:t>
            </a:r>
            <a:endParaRPr lang="fr-FR" sz="1108" dirty="0">
              <a:solidFill>
                <a:srgbClr val="000000"/>
              </a:solidFill>
            </a:endParaRPr>
          </a:p>
          <a:p>
            <a:pPr defTabSz="422041">
              <a:lnSpc>
                <a:spcPct val="150000"/>
              </a:lnSpc>
            </a:pPr>
            <a:r>
              <a:rPr lang="fr-FR" sz="900" b="1" dirty="0"/>
              <a:t>Fabrication d’un éventail</a:t>
            </a:r>
          </a:p>
          <a:p>
            <a:pPr defTabSz="422041">
              <a:lnSpc>
                <a:spcPct val="150000"/>
              </a:lnSpc>
            </a:pPr>
            <a:r>
              <a:rPr lang="fr-FR" sz="900" dirty="0"/>
              <a:t> </a:t>
            </a:r>
            <a:r>
              <a:rPr lang="fr-FR" sz="900" dirty="0" err="1"/>
              <a:t>Splash</a:t>
            </a:r>
            <a:r>
              <a:rPr lang="fr-FR" sz="900" dirty="0"/>
              <a:t> Party </a:t>
            </a:r>
            <a:r>
              <a:rPr lang="fr-FR" sz="900" i="1" dirty="0"/>
              <a:t>(jeux d’eau)</a:t>
            </a:r>
          </a:p>
          <a:p>
            <a:pPr defTabSz="422041">
              <a:lnSpc>
                <a:spcPct val="150000"/>
              </a:lnSpc>
            </a:pPr>
            <a:r>
              <a:rPr lang="fr-FR" sz="900" dirty="0"/>
              <a:t>Parcours à la plage </a:t>
            </a:r>
            <a:r>
              <a:rPr lang="fr-FR" sz="900" i="1" dirty="0"/>
              <a:t>(jeux d’eau)</a:t>
            </a:r>
            <a:endParaRPr lang="fr-FR" sz="900" i="1" dirty="0">
              <a:solidFill>
                <a:srgbClr val="000000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DE1DC698-E53B-4FBB-B588-1B541A3725F0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00" b="1" dirty="0"/>
              <a:t> Intervention relaxation avec le son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Chasse aux trésors naturels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 </a:t>
            </a:r>
            <a:r>
              <a:rPr lang="fr-FR" sz="1000" b="1" dirty="0"/>
              <a:t>Fabrique ta glace</a:t>
            </a:r>
            <a:endParaRPr lang="fr-FR" sz="1000" b="1" i="1" u="sng" dirty="0"/>
          </a:p>
          <a:p>
            <a:pPr>
              <a:lnSpc>
                <a:spcPct val="150000"/>
              </a:lnSpc>
            </a:pPr>
            <a:r>
              <a:rPr lang="fr-FR" sz="1000" b="1" i="1" u="sng" dirty="0"/>
              <a:t>Après-midi</a:t>
            </a:r>
            <a:r>
              <a:rPr lang="fr-FR" sz="900" b="1" i="1" u="sng" dirty="0"/>
              <a:t>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Plouf – party (</a:t>
            </a:r>
            <a:r>
              <a:rPr lang="fr-FR" sz="900" i="1" dirty="0"/>
              <a:t>piscine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Atelier Calamar (</a:t>
            </a:r>
            <a:r>
              <a:rPr lang="fr-FR" sz="900" i="1" dirty="0"/>
              <a:t>peinture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Transport pour petit loup </a:t>
            </a:r>
            <a:r>
              <a:rPr lang="fr-FR" sz="900" i="1" dirty="0"/>
              <a:t>(parcours sous l’eau</a:t>
            </a:r>
            <a:r>
              <a:rPr lang="fr-FR" sz="900" dirty="0"/>
              <a:t>)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E37C2693-8FE0-4D6B-9E9B-8E9053F0401D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2800" b="1" dirty="0"/>
              <a:t>Grand jeu</a:t>
            </a:r>
          </a:p>
          <a:p>
            <a:pPr>
              <a:lnSpc>
                <a:spcPct val="150000"/>
              </a:lnSpc>
            </a:pPr>
            <a:endParaRPr lang="fr-FR" sz="1050" b="1" dirty="0"/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 defTabSz="422041"/>
            <a:r>
              <a:rPr lang="fr-FR" sz="1200" dirty="0"/>
              <a:t>Poissons et ses arrêtes </a:t>
            </a:r>
            <a:r>
              <a:rPr lang="fr-FR" sz="1200" i="1" dirty="0"/>
              <a:t>(jeux d’eau)</a:t>
            </a:r>
          </a:p>
          <a:p>
            <a:pPr defTabSz="422041"/>
            <a:r>
              <a:rPr lang="fr-FR" sz="1200" dirty="0"/>
              <a:t>Atelier maquillage </a:t>
            </a:r>
            <a:endParaRPr lang="fr-FR" sz="1108" b="1" i="1" u="sng" dirty="0">
              <a:solidFill>
                <a:srgbClr val="000000"/>
              </a:solidFill>
            </a:endParaRP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5C1F3812-0F37-4AA9-8D44-5B39F65701C7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 Intervention relaxation avec le son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Petits jeux sportifs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:</a:t>
            </a:r>
          </a:p>
          <a:p>
            <a:pPr>
              <a:lnSpc>
                <a:spcPct val="150000"/>
              </a:lnSpc>
            </a:pPr>
            <a:endParaRPr lang="fr-FR" sz="900" b="1" i="1" u="sng" dirty="0"/>
          </a:p>
          <a:p>
            <a:pPr defTabSz="422041">
              <a:lnSpc>
                <a:spcPct val="90000"/>
              </a:lnSpc>
            </a:pPr>
            <a:r>
              <a:rPr lang="fr-FR" sz="1100" dirty="0"/>
              <a:t>Le camping imaginaire </a:t>
            </a:r>
            <a:r>
              <a:rPr lang="fr-FR" sz="1100" i="1" dirty="0"/>
              <a:t>(jeu d’expression)</a:t>
            </a:r>
          </a:p>
          <a:p>
            <a:pPr defTabSz="422041">
              <a:lnSpc>
                <a:spcPct val="90000"/>
              </a:lnSpc>
            </a:pPr>
            <a:endParaRPr lang="fr-FR" sz="1100" dirty="0"/>
          </a:p>
          <a:p>
            <a:pPr defTabSz="422041">
              <a:lnSpc>
                <a:spcPct val="90000"/>
              </a:lnSpc>
            </a:pPr>
            <a:r>
              <a:rPr lang="fr-FR" sz="1100" dirty="0"/>
              <a:t>Petit loup et ses copains préparent des brochettes de fruit pour le goûter</a:t>
            </a:r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64D494B-0A24-004A-955D-3CE156D458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147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 LES VACANCES DE P’TIT LOUP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1FCE969-04A4-4DE7-A02F-A37F40C001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82" y="366200"/>
            <a:ext cx="710533" cy="550966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F1E81452-35E4-FCC2-8973-61E7AB8AA6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77" y="622725"/>
            <a:ext cx="863807" cy="3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75BB4-EEF5-19C4-7754-D1E9DF71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F1ACABC-2964-78D8-5E13-C92956FDE2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62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14 AU 18 JUILLET</a:t>
            </a:r>
          </a:p>
          <a:p>
            <a:pPr algn="ctr"/>
            <a:r>
              <a:rPr lang="fr-FR" sz="2000" dirty="0"/>
              <a:t>Lina</a:t>
            </a:r>
            <a:r>
              <a:rPr lang="fr-FR" sz="3600" dirty="0"/>
              <a:t> </a:t>
            </a:r>
            <a:r>
              <a:rPr lang="fr-FR" sz="2000" dirty="0"/>
              <a:t>-</a:t>
            </a:r>
            <a:r>
              <a:rPr lang="fr-FR" sz="3600" dirty="0"/>
              <a:t> </a:t>
            </a:r>
            <a:r>
              <a:rPr lang="fr-FR" sz="2000" dirty="0"/>
              <a:t>Anaëlle - Melinda –Mariana - Clément</a:t>
            </a:r>
          </a:p>
          <a:p>
            <a:pPr algn="ctr"/>
            <a:endParaRPr lang="fr-FR" sz="1846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2246BB-F9C4-CEE5-8070-A977479EE7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BD476E-529B-7D71-5379-E028439BB475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45B187E-84D7-B77E-5066-35B6BBF79771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A7FE49FD-A3EA-FC18-C059-92FEDCFE7BC6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 fontScale="925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215" b="1" dirty="0">
                <a:solidFill>
                  <a:srgbClr val="FFFFFE"/>
                </a:solidFill>
              </a:rPr>
              <a:t>oursons</a:t>
            </a:r>
            <a:endParaRPr lang="fr-FR" sz="1477" b="1" dirty="0">
              <a:solidFill>
                <a:srgbClr val="FFFFF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C2DF1DF-59AD-1730-CEE8-AA165E723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93" y="245298"/>
            <a:ext cx="460906" cy="725361"/>
          </a:xfrm>
          <a:prstGeom prst="rect">
            <a:avLst/>
          </a:prstGeom>
        </p:spPr>
      </p:pic>
      <p:pic>
        <p:nvPicPr>
          <p:cNvPr id="7" name="Image 6" descr="Une image contenant peinture, illustration, dessin, Visage humain&#10;&#10;Le contenu généré par l’IA peut être incorrect.">
            <a:extLst>
              <a:ext uri="{FF2B5EF4-FFF2-40B4-BE49-F238E27FC236}">
                <a16:creationId xmlns:a16="http://schemas.microsoft.com/office/drawing/2014/main" id="{40FACB7F-F4D6-8BC1-B34C-F55469CABB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43000"/>
            <a:ext cx="9144000" cy="6096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0575B9-9215-02AD-D741-B89BB77F6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2901" y="2283583"/>
            <a:ext cx="2685099" cy="1990993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fr-FR" sz="4000" b="1" dirty="0"/>
              <a:t>FERIE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F1359D99-F0A8-DD1A-B530-942CCDA9CD27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14/07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22B57A83-187D-B58C-6A83-903EBA940968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15/07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2BED2367-B380-65B6-BDB2-76E048DADD65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16/07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2DEC84C8-1D7D-1CAA-DFDC-055E6044DE36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17/07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7E44CA39-E6B5-D4B1-D191-BE8FD86B7BBB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18/07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E4DF2068-D3D4-8BE7-6D67-3AEE0EBA0424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00" b="1" dirty="0"/>
              <a:t>Les maisons des 3 petits cochons (manuel)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 Le dé magique des contes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 Les petits jeux des loups (</a:t>
            </a:r>
            <a:r>
              <a:rPr lang="fr-FR" sz="1000" i="1" dirty="0"/>
              <a:t>sport</a:t>
            </a:r>
            <a:r>
              <a:rPr lang="fr-FR" sz="10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1000" b="1" dirty="0"/>
              <a:t>Hansel et </a:t>
            </a:r>
            <a:r>
              <a:rPr lang="fr-FR" sz="1000" b="1" dirty="0" err="1"/>
              <a:t>Gretel</a:t>
            </a:r>
            <a:r>
              <a:rPr lang="fr-FR" sz="1000" b="1" dirty="0"/>
              <a:t> </a:t>
            </a:r>
            <a:r>
              <a:rPr lang="fr-FR" sz="1000" dirty="0"/>
              <a:t>: Création de couronne et baguettes magiques</a:t>
            </a:r>
            <a:endParaRPr lang="fr-FR" sz="1000" b="1" i="1" u="sng" dirty="0"/>
          </a:p>
          <a:p>
            <a:pPr>
              <a:lnSpc>
                <a:spcPct val="150000"/>
              </a:lnSpc>
            </a:pPr>
            <a:endParaRPr lang="fr-FR" sz="1000" dirty="0"/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</a:t>
            </a:r>
            <a:r>
              <a:rPr lang="fr-FR" sz="1100" b="1" i="1" u="sng" dirty="0"/>
              <a:t>: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Petite sœur li </a:t>
            </a:r>
            <a:r>
              <a:rPr lang="fr-FR" sz="900" dirty="0"/>
              <a:t>:  Théâtre de marionnette </a:t>
            </a:r>
          </a:p>
          <a:p>
            <a:pPr>
              <a:lnSpc>
                <a:spcPct val="150000"/>
              </a:lnSpc>
            </a:pPr>
            <a:r>
              <a:rPr lang="fr-FR" sz="900" i="1" dirty="0" err="1"/>
              <a:t>Splash</a:t>
            </a:r>
            <a:r>
              <a:rPr lang="fr-FR" sz="900" i="1" dirty="0"/>
              <a:t> –Party (jeu d’eau)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Balle aux prisonniers (les loups/ cochons)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Dessin de princesse petits pois</a:t>
            </a:r>
          </a:p>
          <a:p>
            <a:pPr>
              <a:lnSpc>
                <a:spcPct val="150000"/>
              </a:lnSpc>
            </a:pPr>
            <a:endParaRPr lang="fr-FR" sz="900" dirty="0"/>
          </a:p>
          <a:p>
            <a:pPr>
              <a:lnSpc>
                <a:spcPct val="150000"/>
              </a:lnSpc>
            </a:pPr>
            <a:endParaRPr lang="fr-FR" sz="1100" b="1" i="1" u="sng" dirty="0"/>
          </a:p>
          <a:p>
            <a:pPr>
              <a:lnSpc>
                <a:spcPct val="150000"/>
              </a:lnSpc>
            </a:pPr>
            <a:endParaRPr lang="fr-FR" sz="1100" b="1" i="1" u="sng" dirty="0"/>
          </a:p>
          <a:p>
            <a:pPr defTabSz="422041"/>
            <a:endParaRPr lang="fr-FR" sz="1108" dirty="0">
              <a:solidFill>
                <a:srgbClr val="000000"/>
              </a:solidFill>
            </a:endParaRPr>
          </a:p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7ECD9628-2B85-17A5-946C-432883D378F6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Création de personnage de conte et ses décors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Le petit chaperon rouge rend visite à la médiathèque</a:t>
            </a:r>
          </a:p>
          <a:p>
            <a:pPr>
              <a:lnSpc>
                <a:spcPct val="150000"/>
              </a:lnSpc>
            </a:pPr>
            <a:endParaRPr lang="fr-FR" sz="1000" b="1" i="1" u="sng" dirty="0"/>
          </a:p>
          <a:p>
            <a:pPr>
              <a:lnSpc>
                <a:spcPct val="150000"/>
              </a:lnSpc>
            </a:pPr>
            <a:r>
              <a:rPr lang="fr-FR" sz="1000" b="1" i="1" u="sng" dirty="0"/>
              <a:t>Après-midi</a:t>
            </a:r>
            <a:r>
              <a:rPr lang="fr-FR" sz="900" b="1" i="1" u="sng" dirty="0"/>
              <a:t>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Pool-party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Le carrousel Estival ( Pêche aux canards…)</a:t>
            </a:r>
            <a:endParaRPr lang="fr-FR" sz="1050" dirty="0">
              <a:solidFill>
                <a:srgbClr val="000000"/>
              </a:solidFill>
            </a:endParaRP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EA4837B1-A3EE-B172-1D00-B3997F38A9CF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b="1" dirty="0"/>
              <a:t>Grand jeu</a:t>
            </a:r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La fête des contes</a:t>
            </a:r>
            <a:endParaRPr lang="fr-FR" sz="1050" b="1" i="1" u="sng" dirty="0"/>
          </a:p>
          <a:p>
            <a:pPr defTabSz="422041"/>
            <a:r>
              <a:rPr lang="fr-FR" sz="1200" dirty="0"/>
              <a:t>Memory des contes</a:t>
            </a:r>
          </a:p>
          <a:p>
            <a:pPr defTabSz="422041"/>
            <a:r>
              <a:rPr lang="fr-FR" sz="1200" dirty="0"/>
              <a:t> Lecture des contes </a:t>
            </a:r>
            <a:endParaRPr lang="fr-FR" sz="1108" b="1" i="1" u="sng" dirty="0">
              <a:solidFill>
                <a:srgbClr val="000000"/>
              </a:solidFill>
            </a:endParaRP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3EDE5D16-EF88-0972-CC2A-65AF3A04455F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>
              <a:lnSpc>
                <a:spcPct val="90000"/>
              </a:lnSpc>
            </a:pPr>
            <a:endParaRPr lang="fr-FR" sz="1108" dirty="0">
              <a:solidFill>
                <a:srgbClr val="000000"/>
              </a:solidFill>
            </a:endParaRPr>
          </a:p>
          <a:p>
            <a:pPr defTabSz="422041">
              <a:lnSpc>
                <a:spcPct val="90000"/>
              </a:lnSpc>
            </a:pPr>
            <a:r>
              <a:rPr lang="fr-FR" sz="3200" b="1" dirty="0"/>
              <a:t>Inter Centre à Peynier Départ à 9h45</a:t>
            </a:r>
            <a:endParaRPr lang="fr-FR" sz="3200" b="1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CFCB894-3E5F-7F3C-E25E-5295F8E0EF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147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 à travers les contes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D61A145-9E56-F648-052B-C757D9C3D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72" y="375427"/>
            <a:ext cx="693954" cy="538110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F3BABB8F-A52E-2B96-7869-7AE975F5B3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5" y="537659"/>
            <a:ext cx="1012145" cy="4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1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59068-8990-1471-D8D9-E03A4D9A6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20B750-1DB6-6231-258A-7C85B3668D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62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21 AU 25 JUILLET</a:t>
            </a:r>
          </a:p>
          <a:p>
            <a:pPr algn="ctr"/>
            <a:r>
              <a:rPr lang="fr-FR" sz="1800" dirty="0"/>
              <a:t>Lina</a:t>
            </a:r>
            <a:r>
              <a:rPr lang="fr-FR" sz="2954" dirty="0"/>
              <a:t> </a:t>
            </a:r>
            <a:r>
              <a:rPr lang="fr-FR" sz="1800" dirty="0"/>
              <a:t>-</a:t>
            </a:r>
            <a:r>
              <a:rPr lang="fr-FR" sz="2954" dirty="0"/>
              <a:t> </a:t>
            </a:r>
            <a:r>
              <a:rPr lang="fr-FR" sz="1800" dirty="0"/>
              <a:t>Anaëlle - Melinda –Mariana - Caroline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178862C-CC38-C98F-9BFF-023B9EAB70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A7D3D-7E45-8E86-04E3-8C757B33CA91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BE91343-4DDD-DC7F-99FB-88D181F0CA86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DB8473CF-ACB3-A27B-F0D8-1D4D12319B34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 fontScale="925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215" b="1" dirty="0">
                <a:solidFill>
                  <a:srgbClr val="FFFFFE"/>
                </a:solidFill>
              </a:rPr>
              <a:t>oursons</a:t>
            </a:r>
            <a:endParaRPr lang="fr-FR" sz="1477" b="1" dirty="0">
              <a:solidFill>
                <a:srgbClr val="FFFFF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42B7B05-D2A9-4951-2D6F-3AC5956D6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93" y="245298"/>
            <a:ext cx="460906" cy="725361"/>
          </a:xfrm>
          <a:prstGeom prst="rect">
            <a:avLst/>
          </a:prstGeom>
        </p:spPr>
      </p:pic>
      <p:pic>
        <p:nvPicPr>
          <p:cNvPr id="10" name="Image 9" descr="Une image contenant dessin humoristique, peinture, Danse&#10;&#10;Le contenu généré par l’IA peut être incorrect.">
            <a:extLst>
              <a:ext uri="{FF2B5EF4-FFF2-40B4-BE49-F238E27FC236}">
                <a16:creationId xmlns:a16="http://schemas.microsoft.com/office/drawing/2014/main" id="{869A0671-0848-09A6-E70A-4FF337BA57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1113368"/>
            <a:ext cx="15392626" cy="5972339"/>
          </a:xfrm>
          <a:prstGeom prst="rect">
            <a:avLst/>
          </a:prstGeom>
        </p:spPr>
      </p:pic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AE9BD5E4-32AC-02EC-130E-A2120BF9B0EE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21/07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9384F1F7-5610-CB8B-6712-D6380340285E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22/07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2EB058EA-1E2F-9AFD-A06B-525AFCA436FB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23/07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CB8D9DA7-49CC-52A6-2B7B-DC6A6504D614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24/07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DABC3318-D55E-2945-E492-972ADE6A062A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25/07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ECA172E9-1541-41CA-28DA-AC63C68FF0F2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413C56EA-A12F-838F-4251-AC90130D7DFE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1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Répétition générale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110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1000" dirty="0">
                <a:solidFill>
                  <a:srgbClr val="000000"/>
                </a:solidFill>
              </a:rPr>
              <a:t>Relaxation avant le spectacle </a:t>
            </a:r>
          </a:p>
          <a:p>
            <a:pPr>
              <a:lnSpc>
                <a:spcPct val="150000"/>
              </a:lnSpc>
            </a:pPr>
            <a:endParaRPr lang="fr-FR" sz="1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</a:rPr>
              <a:t>Spectacle à 17H </a:t>
            </a:r>
            <a:endParaRPr lang="fr-FR" sz="2000" b="1" dirty="0"/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29322015-7A7E-9B3B-9AC1-B1AD8BFBAA4A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Petits jeux sportifs 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Relaxation</a:t>
            </a:r>
          </a:p>
          <a:p>
            <a:pPr>
              <a:lnSpc>
                <a:spcPct val="150000"/>
              </a:lnSpc>
            </a:pPr>
            <a:endParaRPr lang="fr-FR" sz="1050" dirty="0"/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>
              <a:lnSpc>
                <a:spcPct val="150000"/>
              </a:lnSpc>
            </a:pPr>
            <a:endParaRPr lang="fr-FR" sz="1050" dirty="0"/>
          </a:p>
          <a:p>
            <a:pPr defTabSz="422041"/>
            <a:r>
              <a:rPr lang="fr-FR" sz="1108" dirty="0">
                <a:solidFill>
                  <a:srgbClr val="000000"/>
                </a:solidFill>
              </a:rPr>
              <a:t>Piscine et bataille d’eau géante 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18DE61DD-EA54-A430-2913-076D36DB89CB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1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Répétitions 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décors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Petits jeux pour se défouler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1100" b="1" i="1" u="sng" dirty="0"/>
              <a:t>Après-midi :</a:t>
            </a:r>
          </a:p>
          <a:p>
            <a:pPr defTabSz="422041">
              <a:lnSpc>
                <a:spcPct val="90000"/>
              </a:lnSpc>
            </a:pPr>
            <a:r>
              <a:rPr lang="fr-FR" sz="1100" dirty="0">
                <a:solidFill>
                  <a:srgbClr val="000000"/>
                </a:solidFill>
              </a:rPr>
              <a:t>Créations de décors et accessoire </a:t>
            </a:r>
          </a:p>
          <a:p>
            <a:pPr defTabSz="422041">
              <a:lnSpc>
                <a:spcPct val="90000"/>
              </a:lnSpc>
            </a:pPr>
            <a:r>
              <a:rPr lang="fr-FR" sz="1100" dirty="0">
                <a:solidFill>
                  <a:srgbClr val="000000"/>
                </a:solidFill>
              </a:rPr>
              <a:t>Jeux d’eau </a:t>
            </a:r>
          </a:p>
          <a:p>
            <a:pPr>
              <a:lnSpc>
                <a:spcPct val="150000"/>
              </a:lnSpc>
            </a:pPr>
            <a:r>
              <a:rPr lang="fr-FR" sz="1100" b="1" i="1" u="sng" dirty="0"/>
              <a:t> </a:t>
            </a:r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EEAFFF7-7806-CB19-BB20-275BDF855C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147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 voyage dans les mondes de </a:t>
            </a:r>
            <a:r>
              <a:rPr lang="fr-FR" sz="1754" dirty="0" err="1"/>
              <a:t>disney</a:t>
            </a:r>
            <a:endParaRPr lang="fr-FR" sz="1754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06BC51A-999D-5194-959B-6024FD3EB5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72" y="375427"/>
            <a:ext cx="693954" cy="538110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DCFDD684-8D6E-F713-1697-D05B94A79E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5" y="570889"/>
            <a:ext cx="935945" cy="40815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BB0D8F8-C44C-3D53-5A1D-40BD42AA89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694" y="2266642"/>
            <a:ext cx="2708306" cy="2106609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Création des groupes</a:t>
            </a:r>
          </a:p>
          <a:p>
            <a:r>
              <a:rPr lang="fr-FR" b="1" dirty="0"/>
              <a:t>Décorations/accessoires</a:t>
            </a:r>
          </a:p>
          <a:p>
            <a:r>
              <a:rPr lang="fr-FR" b="1" dirty="0"/>
              <a:t>Costumes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A98077-A4C2-596D-49F6-A48B85049192}"/>
              </a:ext>
            </a:extLst>
          </p:cNvPr>
          <p:cNvSpPr txBox="1">
            <a:spLocks/>
          </p:cNvSpPr>
          <p:nvPr/>
        </p:nvSpPr>
        <p:spPr>
          <a:xfrm>
            <a:off x="3299425" y="2267682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Répétitions 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Petits jeux pour se défouler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:</a:t>
            </a:r>
          </a:p>
          <a:p>
            <a:pPr>
              <a:lnSpc>
                <a:spcPct val="150000"/>
              </a:lnSpc>
            </a:pPr>
            <a:endParaRPr lang="fr-FR" sz="900" b="1" i="1" u="sng" dirty="0"/>
          </a:p>
          <a:p>
            <a:pPr defTabSz="422041">
              <a:lnSpc>
                <a:spcPct val="90000"/>
              </a:lnSpc>
            </a:pPr>
            <a:r>
              <a:rPr lang="fr-FR" sz="1108" dirty="0">
                <a:solidFill>
                  <a:srgbClr val="000000"/>
                </a:solidFill>
              </a:rPr>
              <a:t>Créations de décors et accessoire </a:t>
            </a:r>
          </a:p>
          <a:p>
            <a:pPr defTabSz="422041">
              <a:lnSpc>
                <a:spcPct val="90000"/>
              </a:lnSpc>
            </a:pPr>
            <a:r>
              <a:rPr lang="fr-FR" sz="1108" dirty="0">
                <a:solidFill>
                  <a:srgbClr val="000000"/>
                </a:solidFill>
              </a:rPr>
              <a:t>Jeux d’eau </a:t>
            </a:r>
          </a:p>
        </p:txBody>
      </p:sp>
    </p:spTree>
    <p:extLst>
      <p:ext uri="{BB962C8B-B14F-4D97-AF65-F5344CB8AC3E}">
        <p14:creationId xmlns:p14="http://schemas.microsoft.com/office/powerpoint/2010/main" val="197305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B9330-75E6-C4BB-49FD-D8F879521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E51005F-89CA-F4FE-712B-084E3B82BE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62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28 JUILLET AU 1</a:t>
            </a:r>
            <a:r>
              <a:rPr lang="fr-FR" sz="2954" baseline="30000" dirty="0"/>
              <a:t>ER</a:t>
            </a:r>
            <a:r>
              <a:rPr lang="fr-FR" sz="2954" dirty="0"/>
              <a:t> AOUT</a:t>
            </a:r>
          </a:p>
          <a:p>
            <a:pPr algn="ctr"/>
            <a:r>
              <a:rPr lang="fr-FR" sz="2954" dirty="0"/>
              <a:t>Nom de </a:t>
            </a:r>
            <a:r>
              <a:rPr lang="fr-FR" sz="2954" dirty="0" err="1"/>
              <a:t>binome</a:t>
            </a:r>
            <a:endParaRPr lang="fr-FR" sz="1846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B660BD4-2F7B-3F7A-FF96-64B8C84C1D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DE9823-3511-7CE7-ADC5-251F8409E5FB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E752BFC-BA37-2E53-1245-C5336BED68F0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631FB45B-BB74-5892-DFCA-B27E728E646A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 fontScale="925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215" b="1" dirty="0">
                <a:solidFill>
                  <a:srgbClr val="FFFFFE"/>
                </a:solidFill>
              </a:rPr>
              <a:t>oursons</a:t>
            </a:r>
            <a:endParaRPr lang="fr-FR" sz="1477" b="1" dirty="0">
              <a:solidFill>
                <a:srgbClr val="FFFFF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39C8564-53BE-D26B-CC6D-76B01414C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93" y="245298"/>
            <a:ext cx="460906" cy="725361"/>
          </a:xfrm>
          <a:prstGeom prst="rect">
            <a:avLst/>
          </a:prstGeom>
        </p:spPr>
      </p:pic>
      <p:pic>
        <p:nvPicPr>
          <p:cNvPr id="5" name="Image 4" descr="Une image contenant arbre, ciel, nuage, eau&#10;&#10;Le contenu généré par l’IA peut être incorrect.">
            <a:extLst>
              <a:ext uri="{FF2B5EF4-FFF2-40B4-BE49-F238E27FC236}">
                <a16:creationId xmlns:a16="http://schemas.microsoft.com/office/drawing/2014/main" id="{695397DA-36CB-E9BF-5234-409A10F167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581" y="1133201"/>
            <a:ext cx="10736169" cy="6039095"/>
          </a:xfrm>
          <a:prstGeom prst="rect">
            <a:avLst/>
          </a:prstGeom>
        </p:spPr>
      </p:pic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FEBA2A0B-6CEB-9D38-F379-9A79D16516CA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28/07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92F2363F-1237-A829-43B2-CE2706D31872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29/07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9FAC9FED-5826-EF30-93A3-51465544C081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30/07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2DEA5074-83D3-7FBB-FDFC-B2F757E30ACE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31/07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3CAA4DE0-14F8-8208-0F66-C78DDB4E487E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01/08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C7124DB1-BB2A-22B8-9F73-CFA2F11E2191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00" dirty="0" err="1"/>
              <a:t>Ponyo</a:t>
            </a:r>
            <a:r>
              <a:rPr lang="fr-FR" sz="1000" dirty="0"/>
              <a:t> en aquarium (</a:t>
            </a:r>
            <a:r>
              <a:rPr lang="fr-FR" sz="1000" i="1" dirty="0"/>
              <a:t>activité manuelle</a:t>
            </a:r>
            <a:r>
              <a:rPr lang="fr-FR" sz="10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 La balle aux prisonniers 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Création d’un herbier</a:t>
            </a:r>
            <a:endParaRPr lang="fr-FR" sz="1000" b="1" i="1" u="sng" dirty="0"/>
          </a:p>
          <a:p>
            <a:pPr>
              <a:lnSpc>
                <a:spcPct val="150000"/>
              </a:lnSpc>
            </a:pPr>
            <a:r>
              <a:rPr lang="fr-FR" sz="1000" b="1" i="1" u="sng" dirty="0"/>
              <a:t>Après-midi :</a:t>
            </a:r>
          </a:p>
          <a:p>
            <a:pPr defTabSz="422041">
              <a:lnSpc>
                <a:spcPct val="150000"/>
              </a:lnSpc>
            </a:pPr>
            <a:r>
              <a:rPr lang="fr-FR" sz="1000" dirty="0"/>
              <a:t>Création du pompon </a:t>
            </a:r>
            <a:r>
              <a:rPr lang="fr-FR" sz="1000" dirty="0" err="1"/>
              <a:t>Susuwatari</a:t>
            </a:r>
            <a:endParaRPr lang="fr-FR" sz="1000" dirty="0"/>
          </a:p>
          <a:p>
            <a:pPr defTabSz="422041">
              <a:lnSpc>
                <a:spcPct val="150000"/>
              </a:lnSpc>
            </a:pPr>
            <a:r>
              <a:rPr lang="fr-FR" sz="1000" dirty="0"/>
              <a:t>Ne pas couler le verre (</a:t>
            </a:r>
            <a:r>
              <a:rPr lang="fr-FR" sz="1000" i="1" dirty="0"/>
              <a:t>jeu d’eau</a:t>
            </a:r>
            <a:r>
              <a:rPr lang="fr-FR" sz="1000" dirty="0"/>
              <a:t>)</a:t>
            </a:r>
          </a:p>
          <a:p>
            <a:pPr defTabSz="422041">
              <a:lnSpc>
                <a:spcPct val="150000"/>
              </a:lnSpc>
            </a:pPr>
            <a:r>
              <a:rPr lang="fr-FR" sz="1000" dirty="0"/>
              <a:t> Les éponges gloutonnes (</a:t>
            </a:r>
            <a:r>
              <a:rPr lang="fr-FR" sz="1000" i="1" dirty="0"/>
              <a:t>jeu d’eau</a:t>
            </a:r>
            <a:r>
              <a:rPr lang="fr-FR" sz="1000" dirty="0"/>
              <a:t>)</a:t>
            </a:r>
            <a:endParaRPr lang="fr-FR" sz="1000" dirty="0">
              <a:solidFill>
                <a:srgbClr val="000000"/>
              </a:solidFill>
            </a:endParaRPr>
          </a:p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896A3D91-5976-34F7-FB0B-9FE1D17268D4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Intervention entomologie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</a:t>
            </a:r>
            <a:r>
              <a:rPr lang="fr-FR" sz="900" dirty="0" err="1"/>
              <a:t>Jiji</a:t>
            </a:r>
            <a:r>
              <a:rPr lang="fr-FR" sz="900" dirty="0"/>
              <a:t> le chat (</a:t>
            </a:r>
            <a:r>
              <a:rPr lang="fr-FR" sz="900" i="1" dirty="0"/>
              <a:t>manuelle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Pêche aux trésors</a:t>
            </a:r>
            <a:endParaRPr lang="fr-FR" sz="900" b="1" i="1" u="sng" dirty="0"/>
          </a:p>
          <a:p>
            <a:pPr>
              <a:lnSpc>
                <a:spcPct val="150000"/>
              </a:lnSpc>
            </a:pPr>
            <a:r>
              <a:rPr lang="fr-FR" sz="1000" b="1" i="1" u="sng" dirty="0"/>
              <a:t>Après-midi</a:t>
            </a:r>
            <a:r>
              <a:rPr lang="fr-FR" sz="900" b="1" i="1" u="sng" dirty="0"/>
              <a:t> :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Cuisine 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Création de libellule (</a:t>
            </a:r>
            <a:r>
              <a:rPr lang="fr-FR" sz="1000" i="1" dirty="0"/>
              <a:t>manuelle</a:t>
            </a:r>
            <a:r>
              <a:rPr lang="fr-FR" sz="10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Livraison magique (</a:t>
            </a:r>
            <a:r>
              <a:rPr lang="fr-FR" sz="1000" i="1" dirty="0"/>
              <a:t>jeu d’eau</a:t>
            </a:r>
            <a:r>
              <a:rPr lang="fr-FR" sz="10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La course des sceaux d’eau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FF278E63-2D55-7843-EF12-18F5DA00451D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400" b="1" dirty="0"/>
              <a:t>Grand jeu</a:t>
            </a:r>
            <a:endParaRPr lang="fr-FR" sz="1400" b="1" i="1" u="sng" dirty="0"/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La fête des créatures </a:t>
            </a:r>
            <a:r>
              <a:rPr lang="fr-FR" sz="1050" dirty="0" err="1"/>
              <a:t>Ghibli</a:t>
            </a:r>
            <a:endParaRPr lang="fr-FR" sz="1050" dirty="0"/>
          </a:p>
          <a:p>
            <a:pPr>
              <a:lnSpc>
                <a:spcPct val="150000"/>
              </a:lnSpc>
            </a:pPr>
            <a:r>
              <a:rPr lang="fr-FR" sz="1050" dirty="0"/>
              <a:t>Chat noir de kiki la sorcière</a:t>
            </a:r>
            <a:endParaRPr lang="fr-FR" sz="1050" b="1" i="1" u="sng" dirty="0"/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87F204E0-5249-07F4-6077-2141E6C74610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Le train magique sous l’eau 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Mission livraison (</a:t>
            </a:r>
            <a:r>
              <a:rPr lang="fr-FR" sz="900" i="1" dirty="0"/>
              <a:t>sport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Jeux de rôles esprits de la forêt</a:t>
            </a:r>
          </a:p>
          <a:p>
            <a:pPr>
              <a:lnSpc>
                <a:spcPct val="150000"/>
              </a:lnSpc>
            </a:pP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1000" b="1" i="1" u="sng" dirty="0"/>
              <a:t>Après-midi :</a:t>
            </a:r>
          </a:p>
          <a:p>
            <a:pPr defTabSz="422041">
              <a:lnSpc>
                <a:spcPct val="150000"/>
              </a:lnSpc>
            </a:pPr>
            <a:r>
              <a:rPr lang="fr-FR" sz="1000" dirty="0"/>
              <a:t>Le loup glacé version estival</a:t>
            </a:r>
          </a:p>
          <a:p>
            <a:pPr defTabSz="422041">
              <a:lnSpc>
                <a:spcPct val="150000"/>
              </a:lnSpc>
            </a:pPr>
            <a:r>
              <a:rPr lang="fr-FR" sz="1000" dirty="0"/>
              <a:t>Le bain des esprits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98E04FD-C9BB-47DB-125F-93F9A4E3A0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147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  les mondes de </a:t>
            </a:r>
            <a:r>
              <a:rPr lang="fr-FR" sz="1754" dirty="0" err="1"/>
              <a:t>ghibli</a:t>
            </a:r>
            <a:endParaRPr lang="fr-FR" sz="1754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DC2D7F9-8770-F38F-6A2B-0A8C75D94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28690"/>
            <a:ext cx="693954" cy="538110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0AB90707-FF84-DB48-ACAF-672DC4ED38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5" y="625413"/>
            <a:ext cx="1012145" cy="44138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D0C468-ADA8-4326-F2EF-E2234F43D7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694" y="2266642"/>
            <a:ext cx="2708306" cy="21066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Fabrique </a:t>
            </a:r>
            <a:r>
              <a:rPr lang="fr-FR" sz="900" b="1" dirty="0" err="1"/>
              <a:t>Totoro</a:t>
            </a:r>
            <a:r>
              <a:rPr lang="fr-FR" sz="900" b="1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Pierre feuille Ciseau et ses variantes (</a:t>
            </a:r>
            <a:r>
              <a:rPr lang="fr-FR" sz="900" i="1" dirty="0"/>
              <a:t>sport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Création d’insectes 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</a:t>
            </a:r>
            <a:r>
              <a:rPr lang="fr-FR" sz="1100" b="1" i="1" u="sng" dirty="0"/>
              <a:t>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Extraits du monde </a:t>
            </a:r>
            <a:r>
              <a:rPr lang="fr-FR" sz="900" dirty="0" err="1"/>
              <a:t>Ghibli</a:t>
            </a:r>
            <a:r>
              <a:rPr lang="fr-FR" sz="900" dirty="0"/>
              <a:t> (temps calme)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 Création de masque créatures de </a:t>
            </a:r>
            <a:r>
              <a:rPr lang="fr-FR" sz="900" b="1" dirty="0" err="1"/>
              <a:t>Ghibli</a:t>
            </a:r>
            <a:endParaRPr lang="fr-FR" sz="900" b="1" dirty="0"/>
          </a:p>
          <a:p>
            <a:pPr>
              <a:lnSpc>
                <a:spcPct val="150000"/>
              </a:lnSpc>
            </a:pPr>
            <a:r>
              <a:rPr lang="fr-FR" sz="900" dirty="0"/>
              <a:t>Pêche aux noiraudes </a:t>
            </a:r>
            <a:r>
              <a:rPr lang="fr-FR" sz="900" i="1" dirty="0"/>
              <a:t>(pêche au canard revisité)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Lucky-Luke aquatique</a:t>
            </a:r>
            <a:endParaRPr lang="fr-FR" sz="900" b="1" i="1" u="sng" dirty="0"/>
          </a:p>
        </p:txBody>
      </p:sp>
    </p:spTree>
    <p:extLst>
      <p:ext uri="{BB962C8B-B14F-4D97-AF65-F5344CB8AC3E}">
        <p14:creationId xmlns:p14="http://schemas.microsoft.com/office/powerpoint/2010/main" val="118702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E5DB-8409-5836-F1D7-8EAA1B923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9470DDA-79D0-C3F5-B453-0E748E9B84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62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4 AOUT AU 8 AOUT</a:t>
            </a:r>
          </a:p>
          <a:p>
            <a:pPr algn="ctr"/>
            <a:r>
              <a:rPr lang="fr-FR" sz="1800" dirty="0" err="1"/>
              <a:t>Mélinda</a:t>
            </a:r>
            <a:r>
              <a:rPr lang="fr-FR" sz="1800" dirty="0"/>
              <a:t> – Clément – Marianna - Belinda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AC5515D-9852-7077-1705-A0F00D5464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770BA3-2E3A-7B1B-929A-9EC0A6484053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5D9460AD-A610-C354-75F1-A9FEB1851FD9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73E51C56-5DB0-4F5D-FA83-2F3193C61D96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 fontScale="925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215" b="1" dirty="0">
                <a:solidFill>
                  <a:srgbClr val="FFFFFE"/>
                </a:solidFill>
              </a:rPr>
              <a:t>oursons</a:t>
            </a:r>
            <a:endParaRPr lang="fr-FR" sz="1477" b="1" dirty="0">
              <a:solidFill>
                <a:srgbClr val="FFFFF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FCB8B3D-FD5D-6E7F-0800-68C84833B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93" y="245298"/>
            <a:ext cx="460906" cy="725361"/>
          </a:xfrm>
          <a:prstGeom prst="rect">
            <a:avLst/>
          </a:prstGeom>
        </p:spPr>
      </p:pic>
      <p:pic>
        <p:nvPicPr>
          <p:cNvPr id="6" name="Image 5" descr="Une image contenant jouet, Animation, Dessin animé, poupée&#10;&#10;Le contenu généré par l’IA peut être incorrect.">
            <a:extLst>
              <a:ext uri="{FF2B5EF4-FFF2-40B4-BE49-F238E27FC236}">
                <a16:creationId xmlns:a16="http://schemas.microsoft.com/office/drawing/2014/main" id="{740B3F8D-38F4-D539-D93C-8C9EABE445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607" y="1133201"/>
            <a:ext cx="10772007" cy="6052842"/>
          </a:xfrm>
          <a:prstGeom prst="rect">
            <a:avLst/>
          </a:prstGeom>
        </p:spPr>
      </p:pic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33013916-710C-0DDE-98AF-A9D674372FE0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04/08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8689F886-7929-24EF-E99D-C520C7A0A7AD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05/08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9D383D42-754E-8620-8855-26261CFEE767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06/08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02B37A41-9903-AAF5-0E00-BA75D19BB670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07/08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38443253-558F-ADDA-7F63-A605B8E3A3C1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08/08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42BFE8D2-C8B1-CC63-EA39-00BDFAB39ED2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05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Fabrication de kart 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Dans le monde du désert (</a:t>
            </a:r>
            <a:r>
              <a:rPr lang="fr-FR" sz="1050" i="1" dirty="0"/>
              <a:t>sport</a:t>
            </a:r>
            <a:r>
              <a:rPr lang="fr-FR" sz="105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Masque </a:t>
            </a:r>
            <a:r>
              <a:rPr lang="fr-FR" sz="1050" dirty="0" err="1"/>
              <a:t>Yoshi</a:t>
            </a:r>
            <a:endParaRPr lang="fr-FR" sz="1050" b="1" i="1" u="sng" dirty="0"/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 defTabSz="422041">
              <a:lnSpc>
                <a:spcPct val="150000"/>
              </a:lnSpc>
            </a:pPr>
            <a:r>
              <a:rPr lang="fr-FR" sz="1050" dirty="0"/>
              <a:t>Masque </a:t>
            </a:r>
            <a:r>
              <a:rPr lang="fr-FR" sz="1050" dirty="0" err="1"/>
              <a:t>Yoshi</a:t>
            </a:r>
            <a:endParaRPr lang="fr-FR" sz="1050" dirty="0"/>
          </a:p>
          <a:p>
            <a:pPr defTabSz="422041">
              <a:lnSpc>
                <a:spcPct val="150000"/>
              </a:lnSpc>
            </a:pPr>
            <a:r>
              <a:rPr lang="fr-FR" sz="1050" dirty="0"/>
              <a:t>Création d’accessoires (banane ou étoiles)</a:t>
            </a:r>
            <a:endParaRPr lang="fr-FR" sz="1050" dirty="0">
              <a:solidFill>
                <a:srgbClr val="000000"/>
              </a:solidFill>
            </a:endParaRPr>
          </a:p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BC41FC04-D84F-F899-170B-33AEBE47138B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05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Créer ta couronne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Dans le monde du château de </a:t>
            </a:r>
            <a:r>
              <a:rPr lang="fr-FR" sz="1050" dirty="0" err="1"/>
              <a:t>Bowser</a:t>
            </a:r>
            <a:endParaRPr lang="fr-FR" sz="1050" dirty="0"/>
          </a:p>
          <a:p>
            <a:pPr>
              <a:lnSpc>
                <a:spcPct val="150000"/>
              </a:lnSpc>
            </a:pPr>
            <a:endParaRPr lang="fr-FR" sz="1050" b="1" i="1" u="sng" dirty="0"/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Pixel art (personnage Mario)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Bain royal</a:t>
            </a:r>
            <a:endParaRPr lang="fr-FR" sz="1050" dirty="0">
              <a:solidFill>
                <a:srgbClr val="000000"/>
              </a:solidFill>
            </a:endParaRP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CC580903-E468-334F-D95D-A959C5C556C3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b="1" i="1" u="sng" dirty="0">
              <a:solidFill>
                <a:srgbClr val="000000"/>
              </a:solidFill>
            </a:endParaRP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12DDA376-D7C7-B56C-E6C7-012B781B6F35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Brochettes de fruits façon </a:t>
            </a:r>
            <a:r>
              <a:rPr lang="fr-FR" sz="900" dirty="0" err="1"/>
              <a:t>Yoshi</a:t>
            </a: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900" dirty="0"/>
              <a:t>Parcours de Mario et Luigi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:</a:t>
            </a:r>
          </a:p>
          <a:p>
            <a:pPr>
              <a:lnSpc>
                <a:spcPct val="150000"/>
              </a:lnSpc>
            </a:pPr>
            <a:endParaRPr lang="fr-FR" sz="900" b="1" i="1" u="sng" dirty="0"/>
          </a:p>
          <a:p>
            <a:pPr defTabSz="422041">
              <a:lnSpc>
                <a:spcPct val="90000"/>
              </a:lnSpc>
            </a:pPr>
            <a:r>
              <a:rPr lang="fr-FR" sz="1200" dirty="0"/>
              <a:t>Mario </a:t>
            </a:r>
            <a:r>
              <a:rPr lang="fr-FR" sz="1200" dirty="0" err="1"/>
              <a:t>bros</a:t>
            </a:r>
            <a:r>
              <a:rPr lang="fr-FR" sz="1200" dirty="0"/>
              <a:t> le monde aquatique</a:t>
            </a:r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0E5CEF5-BBD7-A331-E2B5-CC199BEC89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147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:SUPER MARIO WORLD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B0C8675-F9CC-44E2-D324-427E16CCB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28690"/>
            <a:ext cx="693954" cy="538110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ECDB5BA3-FC89-3BEC-0BAF-E46A019CCC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5" y="625413"/>
            <a:ext cx="1012145" cy="44138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4D9942A-DC2E-AEB6-DEB7-41DD9F11FA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694" y="2266642"/>
            <a:ext cx="2708306" cy="21066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05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Royaume des champignons (</a:t>
            </a:r>
            <a:r>
              <a:rPr lang="fr-FR" sz="1050" i="1" dirty="0"/>
              <a:t>fresque</a:t>
            </a:r>
            <a:r>
              <a:rPr lang="fr-FR" sz="105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Création de Champignon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Mario </a:t>
            </a:r>
            <a:r>
              <a:rPr lang="fr-FR" sz="1050" dirty="0" err="1"/>
              <a:t>bros</a:t>
            </a:r>
            <a:r>
              <a:rPr lang="fr-FR" sz="1050" dirty="0"/>
              <a:t> le monde 1 :  parcours d’obstacle</a:t>
            </a:r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Création de Champignon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Création de plante piranha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3D10BC0-A212-E9B2-CBF8-F820CF16528E}"/>
              </a:ext>
            </a:extLst>
          </p:cNvPr>
          <p:cNvSpPr txBox="1">
            <a:spLocks/>
          </p:cNvSpPr>
          <p:nvPr/>
        </p:nvSpPr>
        <p:spPr>
          <a:xfrm>
            <a:off x="4724400" y="4876800"/>
            <a:ext cx="4024958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05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600" b="1" dirty="0"/>
              <a:t>GRAND JEU</a:t>
            </a:r>
          </a:p>
          <a:p>
            <a:pPr>
              <a:lnSpc>
                <a:spcPct val="150000"/>
              </a:lnSpc>
            </a:pPr>
            <a:endParaRPr lang="fr-FR" sz="1050" b="1" i="1" u="sng" dirty="0"/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Pixel art (personnage Mario)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Bain royal</a:t>
            </a:r>
            <a:endParaRPr lang="fr-FR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0E29F-C3A4-635B-B093-1CD5BFFFC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590D99-1690-4526-7BCE-F3AE261477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62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11 AOUT AU 14 AOUT</a:t>
            </a:r>
          </a:p>
          <a:p>
            <a:pPr algn="ctr"/>
            <a:r>
              <a:rPr lang="fr-FR" sz="1846" dirty="0"/>
              <a:t>Melinda – Clément - Belinda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20D6FDB-5DDD-5FBB-120D-32CFFEFAF0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1415B-A6A6-F693-4151-6C926F55143A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D878C983-43CC-FE2D-AD45-ED90EBF99BBC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DFBDAEBE-0C33-561B-E62E-4E7F0B64314B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 fontScale="925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215" b="1" dirty="0">
                <a:solidFill>
                  <a:srgbClr val="FFFFFE"/>
                </a:solidFill>
              </a:rPr>
              <a:t>oursons</a:t>
            </a:r>
            <a:endParaRPr lang="fr-FR" sz="1477" b="1" dirty="0">
              <a:solidFill>
                <a:srgbClr val="FFFFF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F889CED-D2DF-9B26-0E66-8691C110C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93" y="245298"/>
            <a:ext cx="460906" cy="725361"/>
          </a:xfrm>
          <a:prstGeom prst="rect">
            <a:avLst/>
          </a:prstGeom>
        </p:spPr>
      </p:pic>
      <p:pic>
        <p:nvPicPr>
          <p:cNvPr id="5" name="Image 4" descr="Une image contenant Mammifère marin, aquarium, mammifère&#10;&#10;Le contenu généré par l’IA peut être incorrect.">
            <a:extLst>
              <a:ext uri="{FF2B5EF4-FFF2-40B4-BE49-F238E27FC236}">
                <a16:creationId xmlns:a16="http://schemas.microsoft.com/office/drawing/2014/main" id="{8D15566F-3EB7-071C-A049-51D530F73C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599" y="1143000"/>
            <a:ext cx="11963399" cy="6722291"/>
          </a:xfrm>
          <a:prstGeom prst="rect">
            <a:avLst/>
          </a:prstGeom>
        </p:spPr>
      </p:pic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46160A91-9037-8B4C-E54D-6BF538344348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11/08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7F217C60-F5E7-E8B1-8E14-0DA7A53B6978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12/08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7222BFA8-78FD-1D11-D36E-F11248B741CD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13/08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7416614A-0BCF-442D-8CD7-B29849E3EC14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14/08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084537D7-1019-A28C-5CA8-6E6405E90D35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15/08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353475B5-023B-27A8-AD64-3CB77A7DA1D8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Parcours du dragon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Empreintes de dragon</a:t>
            </a:r>
            <a:endParaRPr lang="fr-FR" sz="900" b="1" i="1" u="sng" dirty="0"/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</a:t>
            </a:r>
            <a:r>
              <a:rPr lang="fr-FR" sz="1100" b="1" i="1" u="sng" dirty="0"/>
              <a:t>:</a:t>
            </a:r>
          </a:p>
          <a:p>
            <a:pPr defTabSz="422041"/>
            <a:endParaRPr lang="fr-FR" sz="1200" dirty="0"/>
          </a:p>
          <a:p>
            <a:pPr defTabSz="422041"/>
            <a:r>
              <a:rPr lang="fr-FR" sz="900" dirty="0"/>
              <a:t>Brasier du dragon (jeu d’eau)</a:t>
            </a:r>
          </a:p>
          <a:p>
            <a:pPr defTabSz="422041"/>
            <a:r>
              <a:rPr lang="fr-FR" sz="900" dirty="0"/>
              <a:t> Recherche le dragon</a:t>
            </a:r>
            <a:endParaRPr lang="fr-FR" sz="900" dirty="0">
              <a:solidFill>
                <a:srgbClr val="000000"/>
              </a:solidFill>
            </a:endParaRPr>
          </a:p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0E33C30A-4CC0-C998-5F3A-91839CF09116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00" b="1" dirty="0"/>
              <a:t>Grand jeu</a:t>
            </a:r>
            <a:endParaRPr lang="fr-FR" sz="1000" b="1" i="1" u="sng" dirty="0"/>
          </a:p>
          <a:p>
            <a:pPr>
              <a:lnSpc>
                <a:spcPct val="150000"/>
              </a:lnSpc>
            </a:pPr>
            <a:r>
              <a:rPr lang="fr-FR" sz="1000" b="1" i="1" u="sng" dirty="0"/>
              <a:t>Après-midi</a:t>
            </a:r>
            <a:r>
              <a:rPr lang="fr-FR" sz="900" b="1" i="1" u="sng" dirty="0"/>
              <a:t> :</a:t>
            </a:r>
          </a:p>
          <a:p>
            <a:pPr>
              <a:lnSpc>
                <a:spcPct val="150000"/>
              </a:lnSpc>
            </a:pPr>
            <a:endParaRPr lang="fr-FR" sz="800" dirty="0">
              <a:solidFill>
                <a:srgbClr val="000000"/>
              </a:solidFill>
            </a:endParaRPr>
          </a:p>
          <a:p>
            <a:pPr defTabSz="422041">
              <a:lnSpc>
                <a:spcPct val="150000"/>
              </a:lnSpc>
            </a:pPr>
            <a:r>
              <a:rPr lang="fr-FR" sz="1000" dirty="0"/>
              <a:t>La fête des vikings (Maquillage, dance, musique…)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02891213-DF59-5FD4-DDD6-33694305F90C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3600" b="1"/>
              <a:t>FERIE</a:t>
            </a:r>
            <a:endParaRPr lang="fr-FR" sz="3600" b="1" dirty="0"/>
          </a:p>
          <a:p>
            <a:pPr defTabSz="422041"/>
            <a:endParaRPr lang="fr-FR" sz="1108" b="1" i="1" u="sng" dirty="0">
              <a:solidFill>
                <a:srgbClr val="000000"/>
              </a:solidFill>
            </a:endParaRP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642B316A-4FEF-74F7-E3C6-8C92C75B0EDE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>
              <a:lnSpc>
                <a:spcPct val="90000"/>
              </a:lnSpc>
            </a:pPr>
            <a:endParaRPr lang="fr-FR" sz="1108" dirty="0">
              <a:solidFill>
                <a:srgbClr val="000000"/>
              </a:solidFill>
            </a:endParaRPr>
          </a:p>
          <a:p>
            <a:pPr defTabSz="422041">
              <a:lnSpc>
                <a:spcPct val="90000"/>
              </a:lnSpc>
            </a:pPr>
            <a:r>
              <a:rPr lang="fr-FR" sz="3200" b="1" dirty="0"/>
              <a:t>Sortie à </a:t>
            </a:r>
            <a:r>
              <a:rPr lang="fr-FR" sz="3200" b="1" dirty="0" err="1"/>
              <a:t>Anim’o</a:t>
            </a:r>
            <a:r>
              <a:rPr lang="fr-FR" sz="3200" b="1" dirty="0"/>
              <a:t> parc Départ à 9h30</a:t>
            </a:r>
            <a:endParaRPr lang="fr-FR" sz="3200" b="1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F1E0790-B337-14F4-555A-2187CEEBEC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3859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  DRAGONS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BD346C4-8FF8-7C4F-680B-91276B6B3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28690"/>
            <a:ext cx="693954" cy="538110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FB5D6E0F-4500-6423-DBC8-493EC89113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5" y="625413"/>
            <a:ext cx="1012145" cy="44138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BD9C8E7-4D85-E023-E25C-69917F012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694" y="2266642"/>
            <a:ext cx="2708306" cy="21066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Œufs de dragon (manuel) 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Petits jeux sportifs</a:t>
            </a:r>
          </a:p>
          <a:p>
            <a:pPr>
              <a:lnSpc>
                <a:spcPct val="150000"/>
              </a:lnSpc>
            </a:pP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Bain des vikings (jeu d’eaux)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Balle américaine</a:t>
            </a:r>
            <a:endParaRPr lang="fr-FR" sz="900" b="1" i="1" u="sng" dirty="0"/>
          </a:p>
        </p:txBody>
      </p:sp>
    </p:spTree>
    <p:extLst>
      <p:ext uri="{BB962C8B-B14F-4D97-AF65-F5344CB8AC3E}">
        <p14:creationId xmlns:p14="http://schemas.microsoft.com/office/powerpoint/2010/main" val="1173049912"/>
      </p:ext>
    </p:extLst>
  </p:cSld>
  <p:clrMapOvr>
    <a:masterClrMapping/>
  </p:clrMapOvr>
</p:sld>
</file>

<file path=ppt/theme/theme1.xml><?xml version="1.0" encoding="utf-8"?>
<a:theme xmlns:a="http://schemas.openxmlformats.org/drawingml/2006/main" name="4_Programmes Our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869</Words>
  <Application>Microsoft Office PowerPoint</Application>
  <PresentationFormat>Affichage à l'écran (4:3)</PresentationFormat>
  <Paragraphs>256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Roboto</vt:lpstr>
      <vt:lpstr>The Bold Font</vt:lpstr>
      <vt:lpstr>4_Programmes Ours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FERRARA</dc:creator>
  <cp:lastModifiedBy>Marylou GONCE</cp:lastModifiedBy>
  <cp:revision>52</cp:revision>
  <cp:lastPrinted>2024-04-04T07:43:24Z</cp:lastPrinted>
  <dcterms:created xsi:type="dcterms:W3CDTF">2021-06-03T13:59:26Z</dcterms:created>
  <dcterms:modified xsi:type="dcterms:W3CDTF">2025-07-02T12:02:57Z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2020-12-18T00:00:00Z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2021-06-03T00:00:00Z</vt:filetime>
  </property>
</Properties>
</file>