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992663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>
      <p:cViewPr>
        <p:scale>
          <a:sx n="94" d="100"/>
          <a:sy n="94" d="100"/>
        </p:scale>
        <p:origin x="632" y="-12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57A2-22DF-4667-941A-F9D8AFA67920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300413"/>
            <a:ext cx="7942262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5428-7623-4581-BC9A-2F6A9D86F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7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Plouf – party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5428-7623-4581-BC9A-2F6A9D86F5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5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69765D-F5FC-EF4A-8742-27177F6E29F9}"/>
              </a:ext>
            </a:extLst>
          </p:cNvPr>
          <p:cNvSpPr/>
          <p:nvPr userDrawn="1"/>
        </p:nvSpPr>
        <p:spPr>
          <a:xfrm>
            <a:off x="0" y="1249431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CF2A4-BB79-8D4C-AF4E-0E933498242F}"/>
              </a:ext>
            </a:extLst>
          </p:cNvPr>
          <p:cNvSpPr/>
          <p:nvPr userDrawn="1"/>
        </p:nvSpPr>
        <p:spPr>
          <a:xfrm>
            <a:off x="7416000" y="1249431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70ADF-9454-414D-A981-58483F1E0ADA}"/>
              </a:ext>
            </a:extLst>
          </p:cNvPr>
          <p:cNvSpPr/>
          <p:nvPr userDrawn="1"/>
        </p:nvSpPr>
        <p:spPr>
          <a:xfrm>
            <a:off x="3708000" y="1236466"/>
            <a:ext cx="1728000" cy="50796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49B0D-8332-7D46-A0E9-666ECBA81AFE}"/>
              </a:ext>
            </a:extLst>
          </p:cNvPr>
          <p:cNvSpPr/>
          <p:nvPr userDrawn="1"/>
        </p:nvSpPr>
        <p:spPr>
          <a:xfrm>
            <a:off x="5562000" y="1236466"/>
            <a:ext cx="1728000" cy="507960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A36F45-17E9-424E-85D8-CE9D7413797D}"/>
              </a:ext>
            </a:extLst>
          </p:cNvPr>
          <p:cNvSpPr/>
          <p:nvPr userDrawn="1"/>
        </p:nvSpPr>
        <p:spPr>
          <a:xfrm>
            <a:off x="1854000" y="1236466"/>
            <a:ext cx="1728000" cy="507960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854000" y="1235230"/>
            <a:ext cx="1728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714699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416000" y="1235229"/>
            <a:ext cx="1728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728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11843" y="1597114"/>
            <a:ext cx="1728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572776" y="1597114"/>
            <a:ext cx="170691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416000" y="1595230"/>
            <a:ext cx="1731323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68699" y="1235229"/>
            <a:ext cx="1728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77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50677" y="1595230"/>
            <a:ext cx="1731323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327734"/>
            <a:ext cx="8574701" cy="530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5D28B1-5D48-EA4F-A81A-244147268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7605346" cy="114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 err="1"/>
              <a:t>Deuxiè</a:t>
            </a:r>
            <a:endParaRPr lang="fr-FR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8D5E724-6329-4B46-8795-99B11BF83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13"/>
            <a:ext cx="7944109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AC3989A-6657-D04F-986A-7AEA1F95A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E8CAC2-0564-F140-B414-2043BB1D3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1550078-7B27-3B46-BF53-ECB761CFBC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13"/>
            <a:ext cx="7944108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6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E6A480-9527-2748-9CBE-EDF118445138}"/>
              </a:ext>
            </a:extLst>
          </p:cNvPr>
          <p:cNvSpPr/>
          <p:nvPr userDrawn="1"/>
        </p:nvSpPr>
        <p:spPr>
          <a:xfrm>
            <a:off x="99713" y="4046218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C0D38-D7B7-5247-8EBF-B754D5119B66}"/>
              </a:ext>
            </a:extLst>
          </p:cNvPr>
          <p:cNvSpPr/>
          <p:nvPr userDrawn="1"/>
        </p:nvSpPr>
        <p:spPr>
          <a:xfrm>
            <a:off x="103639" y="3715369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52DE81F1-F546-F245-A1E7-6BC66BA107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0516" y="4075370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E87E3857-69CE-DC47-8B3D-78B8A9AF2D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1199" y="3717998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8AC07A-BCAA-8841-80E4-2ECCFE8B9E6D}"/>
              </a:ext>
            </a:extLst>
          </p:cNvPr>
          <p:cNvSpPr/>
          <p:nvPr userDrawn="1"/>
        </p:nvSpPr>
        <p:spPr>
          <a:xfrm>
            <a:off x="4646974" y="4053091"/>
            <a:ext cx="2145858" cy="2177478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8BA981-5E63-EA45-830A-A3F05AA34729}"/>
              </a:ext>
            </a:extLst>
          </p:cNvPr>
          <p:cNvSpPr/>
          <p:nvPr userDrawn="1"/>
        </p:nvSpPr>
        <p:spPr>
          <a:xfrm>
            <a:off x="4650900" y="3722242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4267854-3816-C94E-8676-202A88E21B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77777" y="4082243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169EBD2D-6B8B-404E-88E5-8F6EE3A93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8461" y="372487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A3B7EC-6F0E-F045-9E5D-C0DD81D06AB2}"/>
              </a:ext>
            </a:extLst>
          </p:cNvPr>
          <p:cNvSpPr/>
          <p:nvPr userDrawn="1"/>
        </p:nvSpPr>
        <p:spPr>
          <a:xfrm>
            <a:off x="2370568" y="4080625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B3D151-C00B-DA40-94A4-FE35DCF42FF8}"/>
              </a:ext>
            </a:extLst>
          </p:cNvPr>
          <p:cNvSpPr/>
          <p:nvPr userDrawn="1"/>
        </p:nvSpPr>
        <p:spPr>
          <a:xfrm>
            <a:off x="2366642" y="3723254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359CC9CA-4170-FD42-9C65-6AB3461AE7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80839" y="407799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7FE43831-D194-204F-A2B5-B409B5ECC2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6549" y="373499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CFC9D-426E-BD4A-8191-4A946211C272}"/>
              </a:ext>
            </a:extLst>
          </p:cNvPr>
          <p:cNvSpPr/>
          <p:nvPr userDrawn="1"/>
        </p:nvSpPr>
        <p:spPr>
          <a:xfrm>
            <a:off x="6925112" y="4080625"/>
            <a:ext cx="2145858" cy="2189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147FFE-158C-7E45-84DE-30FA2E76A205}"/>
              </a:ext>
            </a:extLst>
          </p:cNvPr>
          <p:cNvSpPr/>
          <p:nvPr userDrawn="1"/>
        </p:nvSpPr>
        <p:spPr>
          <a:xfrm>
            <a:off x="6921186" y="3723254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41" name="Espace réservé du texte 21">
            <a:extLst>
              <a:ext uri="{FF2B5EF4-FFF2-40B4-BE49-F238E27FC236}">
                <a16:creationId xmlns:a16="http://schemas.microsoft.com/office/drawing/2014/main" id="{3790108C-B723-294A-B707-21FF81657F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5382" y="4077998"/>
            <a:ext cx="2117149" cy="21483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7415166E-D897-3F40-B315-DDD415BB5E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1093" y="373499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959F419-C21A-564E-9FC8-5DD29883F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A068FBB-9C8D-6E44-AAD0-C539A94C5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89AE400-C297-E247-8404-A11806DCA2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47333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4759552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475955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475562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113"/>
            <a:ext cx="7914318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47041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4"/>
            <a:ext cx="2117149" cy="47023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46958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46669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07A7279-89EE-674C-BA12-E720B51A3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8" y="6008016"/>
            <a:ext cx="759872" cy="6407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6C49909-126F-F344-9B07-0F3BF0CDB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AF78264-0DEA-D44B-8E7A-2CED387A45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rcredis-péri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BA0A14-C724-C24D-B3C4-7FACEC21561C}"/>
              </a:ext>
            </a:extLst>
          </p:cNvPr>
          <p:cNvSpPr/>
          <p:nvPr userDrawn="1"/>
        </p:nvSpPr>
        <p:spPr>
          <a:xfrm>
            <a:off x="99713" y="1493012"/>
            <a:ext cx="2145858" cy="47333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4F1CD-CD5A-5F4F-B542-CD33A3EB05B4}"/>
              </a:ext>
            </a:extLst>
          </p:cNvPr>
          <p:cNvSpPr/>
          <p:nvPr userDrawn="1"/>
        </p:nvSpPr>
        <p:spPr>
          <a:xfrm>
            <a:off x="2361554" y="1522163"/>
            <a:ext cx="2145858" cy="4759552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DFF2E-7644-9E49-9A44-2A93FF0B8845}"/>
              </a:ext>
            </a:extLst>
          </p:cNvPr>
          <p:cNvSpPr/>
          <p:nvPr userDrawn="1"/>
        </p:nvSpPr>
        <p:spPr>
          <a:xfrm>
            <a:off x="4651856" y="1522164"/>
            <a:ext cx="2145858" cy="475955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A793-C0A1-484D-89D7-8ED9EBA0F0A6}"/>
              </a:ext>
            </a:extLst>
          </p:cNvPr>
          <p:cNvSpPr/>
          <p:nvPr userDrawn="1"/>
        </p:nvSpPr>
        <p:spPr>
          <a:xfrm>
            <a:off x="6921874" y="1522163"/>
            <a:ext cx="2145858" cy="475562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215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662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5437AB8-9DE8-5948-B97C-05D87029EE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113"/>
            <a:ext cx="7894457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508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3DD9-D8D1-6144-A9B2-B8A8F2125F27}"/>
              </a:ext>
            </a:extLst>
          </p:cNvPr>
          <p:cNvSpPr/>
          <p:nvPr userDrawn="1"/>
        </p:nvSpPr>
        <p:spPr>
          <a:xfrm>
            <a:off x="103639" y="1162163"/>
            <a:ext cx="215227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373AC-73E2-AD4D-A93C-247B7AB22FB6}"/>
              </a:ext>
            </a:extLst>
          </p:cNvPr>
          <p:cNvSpPr/>
          <p:nvPr userDrawn="1"/>
        </p:nvSpPr>
        <p:spPr>
          <a:xfrm>
            <a:off x="2357628" y="1164792"/>
            <a:ext cx="215371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7FDB5-67A5-5E40-ACB2-27FF4FEF0F5A}"/>
              </a:ext>
            </a:extLst>
          </p:cNvPr>
          <p:cNvSpPr/>
          <p:nvPr userDrawn="1"/>
        </p:nvSpPr>
        <p:spPr>
          <a:xfrm>
            <a:off x="6911603" y="1162163"/>
            <a:ext cx="215613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3134A-1CB1-E94D-919F-8044B8D892CC}"/>
              </a:ext>
            </a:extLst>
          </p:cNvPr>
          <p:cNvSpPr/>
          <p:nvPr userDrawn="1"/>
        </p:nvSpPr>
        <p:spPr>
          <a:xfrm>
            <a:off x="4633341" y="1164791"/>
            <a:ext cx="2152269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77" b="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B5F2EE3B-6DD8-9544-9DFE-D790C7F95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516" y="1522164"/>
            <a:ext cx="2117149" cy="47041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B007792-F1F4-C741-9CAF-5D16D6B5FC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1825" y="1519534"/>
            <a:ext cx="2117149" cy="47023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A3CDB27-FAD0-3D4F-A7E3-EA9053E92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0900" y="1526088"/>
            <a:ext cx="2117149" cy="46958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1A61350-EF66-D74F-A81F-A8B7D9305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1874" y="1519536"/>
            <a:ext cx="2117149" cy="46669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5EE4898-212D-D24A-B5B1-A8C6DE3C80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7535" y="1176531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89A04FE9-F14C-1A44-81FF-CEBF8EC5C5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199" y="1164792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A17DD33-EA02-A94C-813F-1B9E24D22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855" y="1160483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09D32DA-19C5-244A-BDC1-AC73823945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1093" y="1173140"/>
            <a:ext cx="2117149" cy="34037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marR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62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B925F6A-D09E-1A43-95FA-46D780E5DC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299" y="6281716"/>
            <a:ext cx="8574701" cy="582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8472979-C318-FC4D-A537-73A80DB28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51" y="6022469"/>
            <a:ext cx="759872" cy="6407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335A5E0-F73F-6B4B-A588-C01D3563A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15" y="155461"/>
            <a:ext cx="409407" cy="852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E5C0165-2272-EA46-AE59-22453B6765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" y="6022470"/>
            <a:ext cx="393069" cy="6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836620-E055-3B49-A8CE-F1F59035A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22670"/>
          <a:stretch/>
        </p:blipFill>
        <p:spPr>
          <a:xfrm>
            <a:off x="7831" y="1162051"/>
            <a:ext cx="9136170" cy="5166981"/>
          </a:xfrm>
          <a:prstGeom prst="rect">
            <a:avLst/>
          </a:prstGeom>
        </p:spPr>
      </p:pic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CEF134C8-41A9-DA4F-AFE0-906CF1A25E4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508" dirty="0"/>
          </a:p>
        </p:txBody>
      </p:sp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2"/>
            <a:ext cx="9144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8" dirty="0"/>
          </a:p>
        </p:txBody>
      </p:sp>
    </p:spTree>
    <p:extLst>
      <p:ext uri="{BB962C8B-B14F-4D97-AF65-F5344CB8AC3E}">
        <p14:creationId xmlns:p14="http://schemas.microsoft.com/office/powerpoint/2010/main" val="9847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422041" rtl="0" eaLnBrk="1" latinLnBrk="0" hangingPunct="1">
        <a:spcBef>
          <a:spcPct val="0"/>
        </a:spcBef>
        <a:buNone/>
        <a:defRPr sz="3323" kern="1200" cap="all" spc="92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772367-9665-C142-BE0D-66CEA7DA71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7 AU 11 JUILLET</a:t>
            </a:r>
          </a:p>
          <a:p>
            <a:pPr algn="ctr"/>
            <a:r>
              <a:rPr lang="fr-FR" sz="1800" dirty="0"/>
              <a:t>Eléonore – Pauline – Flora –Marina – Victoire </a:t>
            </a:r>
          </a:p>
          <a:p>
            <a:pPr algn="ctr"/>
            <a:r>
              <a:rPr lang="fr-FR" sz="1800" dirty="0"/>
              <a:t>Olivia – Lola - Margaux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0CE0A0-A498-194E-B43D-22E6E90D2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4F604-4F42-4D1C-B645-A6D589C78393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pic>
        <p:nvPicPr>
          <p:cNvPr id="10" name="Image 9" descr="Une image contenant texte, affich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FA36976-5709-AC9A-1B09-A5A44645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6"/>
          <a:stretch>
            <a:fillRect/>
          </a:stretch>
        </p:blipFill>
        <p:spPr>
          <a:xfrm>
            <a:off x="-727883" y="1133201"/>
            <a:ext cx="10439400" cy="6502098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E2D4A26-6FDF-4BBE-919E-B14BE947EC85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E8B0C40-9F0F-4ABF-B407-3CDCA316ECDC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62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Kangourous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1B0CF19-3405-4219-BD81-2992C6881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E28707-0456-C04B-8BA2-6C4EEFAAB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2901" y="2283583"/>
            <a:ext cx="2685099" cy="19909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Tableau géant petit loup (</a:t>
            </a:r>
            <a:r>
              <a:rPr lang="fr-FR" sz="900" i="1" dirty="0"/>
              <a:t>manuelle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Quel petit loup es-tu? (</a:t>
            </a:r>
            <a:r>
              <a:rPr lang="fr-FR" sz="900" i="1" dirty="0"/>
              <a:t>jeu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Portrait petit loup (</a:t>
            </a:r>
            <a:r>
              <a:rPr lang="fr-FR" sz="900" i="1" dirty="0"/>
              <a:t>peinture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ton petit loup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La queue de petit loup + oreilles de loups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La coulée douce du verre (</a:t>
            </a:r>
            <a:r>
              <a:rPr lang="fr-FR" sz="900" i="1" dirty="0"/>
              <a:t>jeu d’eau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Le parcours du vacancier (</a:t>
            </a:r>
            <a:r>
              <a:rPr lang="fr-FR" sz="900" i="1" dirty="0"/>
              <a:t>jeu d’eau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4D4AA512-F3B8-4AC0-9C95-CB21F673E3E4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07/07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961C2D9-437D-48C2-95B9-431DD909B89C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08/07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6A095F21-6CA9-473C-95AB-B2601F60047F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09/07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A73EDA20-A7B5-4DE0-8754-E9F57859C510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10/07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BD99D052-F726-42B2-97ED-7994C7278C44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11/07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3779693E-DBE3-4C2E-A8E7-A3F8DCF9F6AC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Fin du tableau géant de petit loup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petit loup, </a:t>
            </a:r>
            <a:r>
              <a:rPr lang="fr-FR" sz="900" dirty="0" err="1"/>
              <a:t>Lounas</a:t>
            </a:r>
            <a:r>
              <a:rPr lang="fr-FR" sz="900" dirty="0"/>
              <a:t>, </a:t>
            </a:r>
            <a:r>
              <a:rPr lang="fr-FR" sz="900" dirty="0" err="1"/>
              <a:t>Douclas</a:t>
            </a:r>
            <a:r>
              <a:rPr lang="fr-FR" sz="900" dirty="0"/>
              <a:t> (</a:t>
            </a:r>
            <a:r>
              <a:rPr lang="fr-FR" sz="900" i="1" dirty="0"/>
              <a:t>jeu sportif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On prépare la valise de petit loup (</a:t>
            </a:r>
            <a:r>
              <a:rPr lang="fr-FR" sz="900" i="1" dirty="0"/>
              <a:t>jeu sportif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 defTabSz="422041"/>
            <a:r>
              <a:rPr lang="fr-FR" sz="900" dirty="0"/>
              <a:t>La queue de petit loup + oreilles de loups (suite) Chasse aux petits loups</a:t>
            </a:r>
          </a:p>
          <a:p>
            <a:pPr defTabSz="422041"/>
            <a:r>
              <a:rPr lang="fr-FR" sz="900" dirty="0"/>
              <a:t>Loto de petit loup</a:t>
            </a:r>
          </a:p>
          <a:p>
            <a:pPr defTabSz="422041"/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DE1DC698-E53B-4FBB-B588-1B541A3725F0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histoire « Le tour du monde de petit loup »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Chat/ Souris : Petit loup cherche son doudou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de bateau : naviguons avec petit loup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  <a:r>
              <a:rPr lang="fr-FR" sz="900" b="1" dirty="0"/>
              <a:t>Intervention relaxation avec le son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 </a:t>
            </a:r>
            <a:r>
              <a:rPr lang="fr-FR" sz="900" dirty="0"/>
              <a:t>Création histoire « Le tour du monde de petit loup »</a:t>
            </a:r>
          </a:p>
          <a:p>
            <a:pPr>
              <a:lnSpc>
                <a:spcPct val="150000"/>
              </a:lnSpc>
            </a:pPr>
            <a:r>
              <a:rPr lang="fr-FR" sz="900" dirty="0" err="1"/>
              <a:t>Splash</a:t>
            </a:r>
            <a:r>
              <a:rPr lang="fr-FR" sz="900" dirty="0"/>
              <a:t> –Party </a:t>
            </a:r>
            <a:r>
              <a:rPr lang="fr-FR" sz="900" i="1" dirty="0"/>
              <a:t>(jeu d’eau)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Course de bateau avec petit loup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E37C2693-8FE0-4D6B-9E9B-8E9053F0401D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400" b="1" dirty="0"/>
              <a:t>Grand jeu</a:t>
            </a:r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 defTabSz="422041"/>
            <a:r>
              <a:rPr lang="fr-FR" sz="1050" dirty="0">
                <a:solidFill>
                  <a:srgbClr val="000000"/>
                </a:solidFill>
              </a:rPr>
              <a:t>On range la valise et on fait la fête’ avec petit </a:t>
            </a:r>
          </a:p>
          <a:p>
            <a:pPr defTabSz="422041"/>
            <a:r>
              <a:rPr lang="fr-FR" sz="1050" dirty="0">
                <a:solidFill>
                  <a:srgbClr val="000000"/>
                </a:solidFill>
              </a:rPr>
              <a:t>Et ses copains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Décore ton tee-shirt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Emprunte de main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Duel aquatique </a:t>
            </a:r>
            <a:endParaRPr lang="fr-FR" sz="1050" b="1" i="1" u="sng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5C1F3812-0F37-4AA9-8D44-5B39F65701C7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Piscine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 Ou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 cuisine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Intervention relaxation avec le son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Le yoga avec petit loup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4D494B-0A24-004A-955D-3CE156D458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LES VACANCES DE P’TIT LOUP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1FCE969-04A4-4DE7-A02F-A37F40C00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2" y="375427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1E81452-35E4-FCC2-8973-61E7AB8AA6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55" y="504429"/>
            <a:ext cx="1088345" cy="4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75BB4-EEF5-19C4-7754-D1E9DF71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1ACABC-2964-78D8-5E13-C92956FDE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14 AU 18 JUILLET</a:t>
            </a:r>
          </a:p>
          <a:p>
            <a:pPr algn="ctr"/>
            <a:r>
              <a:rPr lang="fr-FR" sz="2000" dirty="0"/>
              <a:t>Lina</a:t>
            </a:r>
            <a:r>
              <a:rPr lang="fr-FR" sz="3600" dirty="0"/>
              <a:t> </a:t>
            </a:r>
            <a:r>
              <a:rPr lang="fr-FR" sz="2000" dirty="0"/>
              <a:t>-</a:t>
            </a:r>
            <a:r>
              <a:rPr lang="fr-FR" sz="3600" dirty="0"/>
              <a:t> </a:t>
            </a:r>
            <a:r>
              <a:rPr lang="fr-FR" sz="2000" dirty="0"/>
              <a:t>Anaëlle - Melinda –Mariana - Clément</a:t>
            </a:r>
          </a:p>
          <a:p>
            <a:pPr algn="ctr"/>
            <a:endParaRPr lang="fr-FR" sz="1846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2246BB-F9C4-CEE5-8070-A977479EE7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D476E-529B-7D71-5379-E028439BB475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45B187E-84D7-B77E-5066-35B6BBF79771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A7FE49FD-A3EA-FC18-C059-92FEDCFE7BC6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C2DF1DF-59AD-1730-CEE8-AA165E723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7" name="Image 6" descr="Une image contenant peinture, illustration, dessin, Visage humain&#10;&#10;Le contenu généré par l’IA peut être incorrect.">
            <a:extLst>
              <a:ext uri="{FF2B5EF4-FFF2-40B4-BE49-F238E27FC236}">
                <a16:creationId xmlns:a16="http://schemas.microsoft.com/office/drawing/2014/main" id="{40FACB7F-F4D6-8BC1-B34C-F55469CA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143000"/>
            <a:ext cx="9220200" cy="6096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575B9-9215-02AD-D741-B89BB77F6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2901" y="2283583"/>
            <a:ext cx="2685099" cy="199099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r-FR" sz="4000" b="1" dirty="0"/>
              <a:t>FERIE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F1359D99-F0A8-DD1A-B530-942CCDA9CD27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14/07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2B57A83-187D-B58C-6A83-903EBA940968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15/07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2BED2367-B380-65B6-BDB2-76E048DADD65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16/07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2DEC84C8-1D7D-1CAA-DFDC-055E6044DE36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17/07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7E44CA39-E6B5-D4B1-D191-BE8FD86B7BBB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18/07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4DF2068-D3D4-8BE7-6D67-3AEE0EBA0424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Jeu il était une fois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théâtre et marionnettes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Jeu pyramide (sorcier, prince, princesse)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Création de couronne et de casque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Relais des potions magique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Pool-party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Théâtre de marionnette fin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  <a:r>
              <a:rPr lang="fr-FR" sz="900" dirty="0" err="1"/>
              <a:t>Splash</a:t>
            </a:r>
            <a:r>
              <a:rPr lang="fr-FR" sz="900" dirty="0"/>
              <a:t>-cible (</a:t>
            </a:r>
            <a:r>
              <a:rPr lang="fr-FR" sz="900" i="1" dirty="0"/>
              <a:t>jeu d’eau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Princesse/chevalier/dragon de poule renard vipère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endParaRPr lang="fr-FR" sz="1100" b="1" i="1" u="sng" dirty="0"/>
          </a:p>
          <a:p>
            <a:pPr>
              <a:lnSpc>
                <a:spcPct val="150000"/>
              </a:lnSpc>
            </a:pPr>
            <a:endParaRPr lang="fr-FR" sz="1100" b="1" i="1" u="sng" dirty="0"/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7ECD9628-2B85-17A5-946C-432883D378F6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Fabrication de couronne et épée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Chasse aux trésors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Mes petits sablés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Médiathèque</a:t>
            </a:r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Décors tes petits sablés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Créer ton histoire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Parcours de l’envole aquatique</a:t>
            </a:r>
          </a:p>
          <a:p>
            <a:pPr>
              <a:lnSpc>
                <a:spcPct val="150000"/>
              </a:lnSpc>
            </a:pPr>
            <a:endParaRPr lang="fr-FR" sz="80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EA4837B1-A3EE-B172-1D00-B3997F38A9CF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b="1" dirty="0"/>
              <a:t>Grand jeu</a:t>
            </a:r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Les guerriers de l’eau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</a:t>
            </a:r>
            <a:r>
              <a:rPr lang="fr-FR" sz="1050" dirty="0" err="1"/>
              <a:t>Splash</a:t>
            </a:r>
            <a:r>
              <a:rPr lang="fr-FR" sz="1050" dirty="0"/>
              <a:t>-Party (</a:t>
            </a:r>
            <a:r>
              <a:rPr lang="fr-FR" sz="1050" i="1" dirty="0"/>
              <a:t>piscine</a:t>
            </a:r>
            <a:r>
              <a:rPr lang="fr-FR" sz="105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La fête des contes (déguisement, maquillage…)</a:t>
            </a:r>
          </a:p>
          <a:p>
            <a:pPr>
              <a:lnSpc>
                <a:spcPct val="150000"/>
              </a:lnSpc>
            </a:pPr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3EDE5D16-EF88-0972-CC2A-65AF3A04455F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lnSpc>
                <a:spcPct val="90000"/>
              </a:lnSpc>
            </a:pPr>
            <a:endParaRPr lang="fr-FR" sz="1108" dirty="0">
              <a:solidFill>
                <a:srgbClr val="000000"/>
              </a:solidFill>
            </a:endParaRPr>
          </a:p>
          <a:p>
            <a:pPr defTabSz="422041">
              <a:lnSpc>
                <a:spcPct val="90000"/>
              </a:lnSpc>
            </a:pPr>
            <a:r>
              <a:rPr lang="fr-FR" sz="3200" b="1" dirty="0"/>
              <a:t>Inter Centre à Peynier Départ à 9h45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CFCB894-3E5F-7F3C-E25E-5295F8E0EF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à travers les contes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61A145-9E56-F648-052B-C757D9C3D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2" y="375427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3BABB8F-A52E-2B96-7869-7AE975F5B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537659"/>
            <a:ext cx="1012145" cy="4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9068-8990-1471-D8D9-E03A4D9A6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20B750-1DB6-6231-258A-7C85B3668D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21 AU 25 JUILLET</a:t>
            </a:r>
          </a:p>
          <a:p>
            <a:pPr algn="ctr"/>
            <a:r>
              <a:rPr lang="fr-FR" sz="1800" dirty="0"/>
              <a:t>Lina</a:t>
            </a:r>
            <a:r>
              <a:rPr lang="fr-FR" sz="2954" dirty="0"/>
              <a:t> </a:t>
            </a:r>
            <a:r>
              <a:rPr lang="fr-FR" sz="1800" dirty="0"/>
              <a:t>-</a:t>
            </a:r>
            <a:r>
              <a:rPr lang="fr-FR" sz="2954" dirty="0"/>
              <a:t> </a:t>
            </a:r>
            <a:r>
              <a:rPr lang="fr-FR" sz="1800" dirty="0"/>
              <a:t>Anaëlle - Melinda –Mariana - Caroline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178862C-CC38-C98F-9BFF-023B9EAB7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A7D3D-7E45-8E86-04E3-8C757B33CA91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BE91343-4DDD-DC7F-99FB-88D181F0CA86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B8473CF-ACB3-A27B-F0D8-1D4D12319B34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925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oursons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42B7B05-D2A9-4951-2D6F-3AC5956D6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10" name="Image 9" descr="Une image contenant dessin humoristique, peinture, Danse&#10;&#10;Le contenu généré par l’IA peut être incorrect.">
            <a:extLst>
              <a:ext uri="{FF2B5EF4-FFF2-40B4-BE49-F238E27FC236}">
                <a16:creationId xmlns:a16="http://schemas.microsoft.com/office/drawing/2014/main" id="{869A0671-0848-09A6-E70A-4FF337BA57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1113368"/>
            <a:ext cx="15392626" cy="5972339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AE9BD5E4-32AC-02EC-130E-A2120BF9B0EE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21/07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384F1F7-5610-CB8B-6712-D6380340285E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22/07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2EB058EA-1E2F-9AFD-A06B-525AFCA436FB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23/07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CB8D9DA7-49CC-52A6-2B7B-DC6A6504D614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24/07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DABC3318-D55E-2945-E492-972ADE6A062A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25/07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CA172E9-1541-41CA-28DA-AC63C68FF0F2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EAFFF7-7806-CB19-BB20-275BDF855C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voyage dans les mondes de </a:t>
            </a:r>
            <a:r>
              <a:rPr lang="fr-FR" sz="1754" dirty="0" err="1"/>
              <a:t>disney</a:t>
            </a:r>
            <a:endParaRPr lang="fr-FR" sz="1754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06BC51A-999D-5194-959B-6024FD3EB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2" y="375427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DCFDD684-8D6E-F713-1697-D05B94A79E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570889"/>
            <a:ext cx="935945" cy="408157"/>
          </a:xfrm>
          <a:prstGeom prst="rect">
            <a:avLst/>
          </a:prstGeom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E3798F6-7E71-27FD-8351-D94B3A4826A7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1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 générale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solidFill>
                  <a:srgbClr val="000000"/>
                </a:solidFill>
              </a:rPr>
              <a:t>Relaxation avant le spectacle </a:t>
            </a:r>
          </a:p>
          <a:p>
            <a:pPr>
              <a:lnSpc>
                <a:spcPct val="150000"/>
              </a:lnSpc>
            </a:pPr>
            <a:endParaRPr lang="fr-FR" sz="1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Spectacle à 17H </a:t>
            </a:r>
            <a:endParaRPr lang="fr-FR" sz="20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D5A834F-7C57-2FEB-C29B-B6B1E8D6B9CD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Petits jeux sportifs 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Relaxation</a:t>
            </a:r>
          </a:p>
          <a:p>
            <a:pPr>
              <a:lnSpc>
                <a:spcPct val="150000"/>
              </a:lnSpc>
            </a:pPr>
            <a:endParaRPr lang="fr-FR" sz="1050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1050" dirty="0"/>
          </a:p>
          <a:p>
            <a:pPr defTabSz="422041"/>
            <a:r>
              <a:rPr lang="fr-FR" sz="1108" dirty="0">
                <a:solidFill>
                  <a:srgbClr val="000000"/>
                </a:solidFill>
              </a:rPr>
              <a:t>Piscine et bataille d’eau géante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133B646-173A-104B-6947-5A50D84A0255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1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Répétitions 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décors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Petits jeux pour se défouler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Après-midi :</a:t>
            </a:r>
          </a:p>
          <a:p>
            <a:pPr defTabSz="422041">
              <a:lnSpc>
                <a:spcPct val="90000"/>
              </a:lnSpc>
            </a:pPr>
            <a:r>
              <a:rPr lang="fr-FR" sz="1100" dirty="0">
                <a:solidFill>
                  <a:srgbClr val="000000"/>
                </a:solidFill>
              </a:rPr>
              <a:t>Créations de décors et accessoire </a:t>
            </a:r>
          </a:p>
          <a:p>
            <a:pPr defTabSz="422041">
              <a:lnSpc>
                <a:spcPct val="90000"/>
              </a:lnSpc>
            </a:pPr>
            <a:r>
              <a:rPr lang="fr-FR" sz="1100" dirty="0">
                <a:solidFill>
                  <a:srgbClr val="000000"/>
                </a:solidFill>
              </a:rPr>
              <a:t>Jeux d’eau </a:t>
            </a:r>
          </a:p>
          <a:p>
            <a:pPr>
              <a:lnSpc>
                <a:spcPct val="150000"/>
              </a:lnSpc>
            </a:pPr>
            <a:r>
              <a:rPr lang="fr-FR" sz="1100" b="1" i="1" u="sng" dirty="0"/>
              <a:t> 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59E53BBF-04B9-7617-D1BB-D588830603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Création des groupes</a:t>
            </a:r>
          </a:p>
          <a:p>
            <a:r>
              <a:rPr lang="fr-FR" b="1" dirty="0"/>
              <a:t>Décorations/accessoires</a:t>
            </a:r>
          </a:p>
          <a:p>
            <a:r>
              <a:rPr lang="fr-FR" b="1" dirty="0"/>
              <a:t>Costumes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8A715FE1-FD59-F5BC-2FEC-18DE83B61092}"/>
              </a:ext>
            </a:extLst>
          </p:cNvPr>
          <p:cNvSpPr txBox="1">
            <a:spLocks/>
          </p:cNvSpPr>
          <p:nvPr/>
        </p:nvSpPr>
        <p:spPr>
          <a:xfrm>
            <a:off x="3299425" y="2267682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Répétitions 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Petits jeux pour se défouler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 defTabSz="422041">
              <a:lnSpc>
                <a:spcPct val="90000"/>
              </a:lnSpc>
            </a:pPr>
            <a:r>
              <a:rPr lang="fr-FR" sz="1108" dirty="0">
                <a:solidFill>
                  <a:srgbClr val="000000"/>
                </a:solidFill>
              </a:rPr>
              <a:t>Créations de décors et accessoire </a:t>
            </a:r>
          </a:p>
          <a:p>
            <a:pPr defTabSz="422041">
              <a:lnSpc>
                <a:spcPct val="90000"/>
              </a:lnSpc>
            </a:pPr>
            <a:r>
              <a:rPr lang="fr-FR" sz="1108" dirty="0">
                <a:solidFill>
                  <a:srgbClr val="000000"/>
                </a:solidFill>
              </a:rPr>
              <a:t>Jeux d’eau </a:t>
            </a:r>
          </a:p>
        </p:txBody>
      </p:sp>
    </p:spTree>
    <p:extLst>
      <p:ext uri="{BB962C8B-B14F-4D97-AF65-F5344CB8AC3E}">
        <p14:creationId xmlns:p14="http://schemas.microsoft.com/office/powerpoint/2010/main" val="197305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9330-75E6-C4BB-49FD-D8F87952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51005F-89CA-F4FE-712B-084E3B82BE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0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28 JUILLET AU 1</a:t>
            </a:r>
            <a:r>
              <a:rPr lang="fr-FR" sz="2954" baseline="30000" dirty="0"/>
              <a:t>ER</a:t>
            </a:r>
            <a:r>
              <a:rPr lang="fr-FR" sz="2954" dirty="0"/>
              <a:t> AOUT</a:t>
            </a:r>
          </a:p>
          <a:p>
            <a:pPr algn="ctr"/>
            <a:r>
              <a:rPr lang="fr-FR" sz="1800" dirty="0"/>
              <a:t>Chloé –Lukas – Lola – Margaux –</a:t>
            </a:r>
          </a:p>
          <a:p>
            <a:pPr algn="ctr"/>
            <a:r>
              <a:rPr lang="fr-FR" sz="1800" dirty="0"/>
              <a:t> Anaëlle - Marina - Stan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660BD4-2F7B-3F7A-FF96-64B8C84C1D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E9823-3511-7CE7-ADC5-251F8409E5FB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E752BFC-BA37-2E53-1245-C5336BED68F0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631FB45B-BB74-5892-DFCA-B27E728E646A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62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Kangourous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39C8564-53BE-D26B-CC6D-76B01414C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5" name="Image 4" descr="Une image contenant arbre, ciel, nuage, eau&#10;&#10;Le contenu généré par l’IA peut être incorrect.">
            <a:extLst>
              <a:ext uri="{FF2B5EF4-FFF2-40B4-BE49-F238E27FC236}">
                <a16:creationId xmlns:a16="http://schemas.microsoft.com/office/drawing/2014/main" id="{695397DA-36CB-E9BF-5234-409A10F167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135030"/>
            <a:ext cx="10736169" cy="6039095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FEBA2A0B-6CEB-9D38-F379-9A79D16516CA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28/07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2F2363F-1237-A829-43B2-CE2706D31872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29/07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9FAC9FED-5826-EF30-93A3-51465544C081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30/07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2DEA5074-83D3-7FBB-FDFC-B2F757E30ACE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31/07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3CAA4DE0-14F8-8208-0F66-C78DDB4E487E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01/08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C7124DB1-BB2A-22B8-9F73-CFA2F11E2191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Mon petit bocal d’insectes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A l’aventure du monde de </a:t>
            </a:r>
            <a:r>
              <a:rPr lang="fr-FR" sz="900" dirty="0" err="1"/>
              <a:t>Ghibli</a:t>
            </a:r>
            <a:r>
              <a:rPr lang="fr-FR" sz="900" dirty="0"/>
              <a:t> (</a:t>
            </a:r>
            <a:r>
              <a:rPr lang="fr-FR" sz="900" i="1" dirty="0"/>
              <a:t>sport</a:t>
            </a:r>
            <a:r>
              <a:rPr lang="fr-FR" sz="900" dirty="0"/>
              <a:t>)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dirty="0"/>
              <a:t>Randonné land art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Fresque : les mondes de </a:t>
            </a:r>
            <a:r>
              <a:rPr lang="fr-FR" sz="900" dirty="0" err="1"/>
              <a:t>Ghibli</a:t>
            </a:r>
            <a:r>
              <a:rPr lang="fr-FR" sz="900" dirty="0"/>
              <a:t> partie 2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Décors ta pate à sel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 defTabSz="422041"/>
            <a:r>
              <a:rPr lang="fr-FR" sz="900" dirty="0" err="1"/>
              <a:t>Aquaflow</a:t>
            </a:r>
            <a:r>
              <a:rPr lang="fr-FR" sz="900" dirty="0"/>
              <a:t> (</a:t>
            </a:r>
            <a:r>
              <a:rPr lang="fr-FR" sz="900" i="1" dirty="0"/>
              <a:t>jeu d’eau</a:t>
            </a:r>
            <a:r>
              <a:rPr lang="fr-FR" sz="900" dirty="0"/>
              <a:t>)</a:t>
            </a:r>
          </a:p>
          <a:p>
            <a:pPr defTabSz="422041"/>
            <a:r>
              <a:rPr lang="fr-FR" sz="900" dirty="0"/>
              <a:t>Pool party (</a:t>
            </a:r>
            <a:r>
              <a:rPr lang="fr-FR" sz="900" i="1" dirty="0"/>
              <a:t>bataille</a:t>
            </a:r>
            <a:r>
              <a:rPr lang="fr-FR" sz="900" dirty="0"/>
              <a:t> </a:t>
            </a:r>
            <a:r>
              <a:rPr lang="fr-FR" sz="900" i="1" dirty="0"/>
              <a:t>d’eau</a:t>
            </a:r>
            <a:r>
              <a:rPr lang="fr-FR" sz="900" dirty="0"/>
              <a:t>)</a:t>
            </a:r>
          </a:p>
          <a:p>
            <a:pPr defTabSz="422041"/>
            <a:r>
              <a:rPr lang="fr-FR" sz="900" dirty="0">
                <a:solidFill>
                  <a:srgbClr val="000000"/>
                </a:solidFill>
              </a:rPr>
              <a:t>Bijoux </a:t>
            </a:r>
            <a:r>
              <a:rPr lang="fr-FR" sz="900" dirty="0" err="1">
                <a:solidFill>
                  <a:srgbClr val="000000"/>
                </a:solidFill>
              </a:rPr>
              <a:t>Ghibli</a:t>
            </a:r>
            <a:r>
              <a:rPr lang="fr-FR" sz="900" dirty="0">
                <a:solidFill>
                  <a:srgbClr val="000000"/>
                </a:solidFill>
              </a:rPr>
              <a:t> en pate </a:t>
            </a:r>
            <a:r>
              <a:rPr lang="fr-FR" sz="900" dirty="0" err="1">
                <a:solidFill>
                  <a:srgbClr val="000000"/>
                </a:solidFill>
              </a:rPr>
              <a:t>fimo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96A3D91-5976-34F7-FB0B-9FE1D17268D4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b="1" dirty="0"/>
              <a:t>Intervention entomologie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Créer ton papillon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Le «béret » </a:t>
            </a:r>
            <a:r>
              <a:rPr lang="fr-FR" sz="1000" dirty="0" err="1"/>
              <a:t>Ghibli</a:t>
            </a:r>
            <a:r>
              <a:rPr lang="fr-FR" sz="1000" dirty="0"/>
              <a:t> (</a:t>
            </a:r>
            <a:r>
              <a:rPr lang="fr-FR" sz="1000" i="1" dirty="0"/>
              <a:t>sport</a:t>
            </a:r>
            <a:r>
              <a:rPr lang="fr-FR" sz="10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Fin de la fresque : les mondes de </a:t>
            </a:r>
            <a:r>
              <a:rPr lang="fr-FR" sz="1000" dirty="0" err="1"/>
              <a:t>Ghibli</a:t>
            </a: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sz="1000" dirty="0" err="1"/>
              <a:t>Ghibli</a:t>
            </a:r>
            <a:r>
              <a:rPr lang="fr-FR" sz="1000" dirty="0"/>
              <a:t> en 3D</a:t>
            </a:r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Le parcours du chaudron troué (jeu d’eau)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Le mime des animaux aquatique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solidFill>
                  <a:srgbClr val="000000"/>
                </a:solidFill>
              </a:rPr>
              <a:t>Pschitt en folie (</a:t>
            </a:r>
            <a:r>
              <a:rPr lang="fr-FR" sz="800" i="1" dirty="0">
                <a:solidFill>
                  <a:srgbClr val="000000"/>
                </a:solidFill>
              </a:rPr>
              <a:t>bataille d’eau</a:t>
            </a:r>
            <a:r>
              <a:rPr lang="fr-FR" sz="8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fr-FR" sz="800" dirty="0"/>
          </a:p>
          <a:p>
            <a:pPr>
              <a:lnSpc>
                <a:spcPct val="150000"/>
              </a:lnSpc>
            </a:pPr>
            <a:endParaRPr lang="fr-FR" sz="800" dirty="0"/>
          </a:p>
          <a:p>
            <a:pPr>
              <a:lnSpc>
                <a:spcPct val="150000"/>
              </a:lnSpc>
            </a:pPr>
            <a:endParaRPr lang="fr-FR" sz="800" dirty="0"/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FF278E63-2D55-7843-EF12-18F5DA00451D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50" b="1" dirty="0"/>
              <a:t>Grand jeu</a:t>
            </a:r>
            <a:endParaRPr lang="fr-FR" sz="1050" b="1" i="1" u="sng" dirty="0"/>
          </a:p>
          <a:p>
            <a:pPr>
              <a:lnSpc>
                <a:spcPct val="150000"/>
              </a:lnSpc>
            </a:pPr>
            <a:r>
              <a:rPr lang="fr-FR" sz="105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Pool – Party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solidFill>
                  <a:srgbClr val="000000"/>
                </a:solidFill>
              </a:rPr>
              <a:t>Mission goutte à goutte (</a:t>
            </a:r>
            <a:r>
              <a:rPr lang="fr-FR" sz="1050" i="1" dirty="0">
                <a:solidFill>
                  <a:srgbClr val="000000"/>
                </a:solidFill>
              </a:rPr>
              <a:t>jeu d’eau</a:t>
            </a:r>
            <a:r>
              <a:rPr lang="fr-FR" sz="105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Chasse au </a:t>
            </a:r>
            <a:r>
              <a:rPr lang="fr-FR" sz="1050" dirty="0" err="1"/>
              <a:t>Ghibli</a:t>
            </a:r>
            <a:endParaRPr lang="fr-FR" sz="1050" dirty="0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87F204E0-5249-07F4-6077-2141E6C74610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ton </a:t>
            </a:r>
            <a:r>
              <a:rPr lang="fr-FR" sz="900" dirty="0" err="1"/>
              <a:t>totoro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 Le Sentier des Esprits de la Forêt (</a:t>
            </a:r>
            <a:r>
              <a:rPr lang="fr-FR" sz="900" i="1" dirty="0"/>
              <a:t>parcours</a:t>
            </a:r>
            <a:r>
              <a:rPr lang="fr-FR" sz="900" dirty="0"/>
              <a:t> </a:t>
            </a:r>
            <a:r>
              <a:rPr lang="fr-FR" sz="900" i="1" dirty="0"/>
              <a:t>sensoriel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Calligraphie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Masque </a:t>
            </a:r>
            <a:r>
              <a:rPr lang="fr-FR" sz="900" dirty="0" err="1"/>
              <a:t>totoro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Fresque : les mondes de </a:t>
            </a:r>
            <a:r>
              <a:rPr lang="fr-FR" sz="900" dirty="0" err="1"/>
              <a:t>Ghibli</a:t>
            </a:r>
            <a:r>
              <a:rPr lang="fr-FR" sz="900" dirty="0"/>
              <a:t> : parti 3</a:t>
            </a:r>
          </a:p>
          <a:p>
            <a:pPr>
              <a:lnSpc>
                <a:spcPct val="150000"/>
              </a:lnSpc>
            </a:pPr>
            <a:r>
              <a:rPr lang="fr-FR" sz="900" dirty="0" err="1"/>
              <a:t>Ghibli</a:t>
            </a:r>
            <a:r>
              <a:rPr lang="fr-FR" sz="900" dirty="0"/>
              <a:t> en 3D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Aqua </a:t>
            </a:r>
            <a:r>
              <a:rPr lang="fr-FR" sz="900" dirty="0" err="1"/>
              <a:t>Splash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La course des verres dingue (</a:t>
            </a:r>
            <a:r>
              <a:rPr lang="fr-FR" sz="900" i="1" dirty="0"/>
              <a:t>jeu</a:t>
            </a:r>
            <a:r>
              <a:rPr lang="fr-FR" sz="900" dirty="0"/>
              <a:t> </a:t>
            </a:r>
            <a:r>
              <a:rPr lang="fr-FR" sz="900" i="1" dirty="0"/>
              <a:t>d’eau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Bijoux </a:t>
            </a:r>
            <a:r>
              <a:rPr lang="fr-FR" sz="900" dirty="0" err="1"/>
              <a:t>Ghibli</a:t>
            </a:r>
            <a:r>
              <a:rPr lang="fr-FR" sz="900" dirty="0"/>
              <a:t> en pate </a:t>
            </a:r>
            <a:r>
              <a:rPr lang="fr-FR" sz="900" dirty="0" err="1"/>
              <a:t>fimo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Water </a:t>
            </a:r>
            <a:r>
              <a:rPr lang="fr-FR" sz="900" dirty="0" err="1"/>
              <a:t>pong</a:t>
            </a:r>
            <a:r>
              <a:rPr lang="fr-FR" sz="900" dirty="0"/>
              <a:t> </a:t>
            </a:r>
          </a:p>
          <a:p>
            <a:pPr>
              <a:lnSpc>
                <a:spcPct val="150000"/>
              </a:lnSpc>
            </a:pPr>
            <a:endParaRPr lang="fr-FR" sz="900" b="1" i="1" u="sng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98E04FD-C9BB-47DB-125F-93F9A4E3A0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 les mondes de </a:t>
            </a:r>
            <a:r>
              <a:rPr lang="fr-FR" sz="1754" dirty="0" err="1"/>
              <a:t>ghibli</a:t>
            </a:r>
            <a:endParaRPr lang="fr-FR" sz="1754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DC2D7F9-8770-F38F-6A2B-0A8C75D94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0AB90707-FF84-DB48-ACAF-672DC4ED3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D0C468-ADA8-4326-F2EF-E2234F43D7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Une coccinelle Géante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La sauce secrète (</a:t>
            </a:r>
            <a:r>
              <a:rPr lang="fr-FR" sz="900" i="1" dirty="0"/>
              <a:t>jeu sportif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Chasse aux trésors </a:t>
            </a:r>
            <a:r>
              <a:rPr lang="fr-FR" sz="900" dirty="0" err="1"/>
              <a:t>Ghibli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Fresque : les mondes de </a:t>
            </a:r>
            <a:r>
              <a:rPr lang="fr-FR" sz="900" dirty="0" err="1"/>
              <a:t>Ghibli</a:t>
            </a:r>
            <a:r>
              <a:rPr lang="fr-FR" sz="900" dirty="0"/>
              <a:t> partie 1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La pate à sel de </a:t>
            </a:r>
            <a:r>
              <a:rPr lang="fr-FR" sz="900" dirty="0" err="1"/>
              <a:t>Ghibli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Bouées coulées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Coin </a:t>
            </a:r>
            <a:r>
              <a:rPr lang="fr-FR" sz="900" dirty="0" err="1"/>
              <a:t>coin</a:t>
            </a:r>
            <a:r>
              <a:rPr lang="fr-FR" sz="900" dirty="0"/>
              <a:t> partie (la pêche à ligne)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Bijoux </a:t>
            </a:r>
            <a:r>
              <a:rPr lang="fr-FR" sz="900" dirty="0" err="1"/>
              <a:t>Ghibli</a:t>
            </a:r>
            <a:r>
              <a:rPr lang="fr-FR" sz="900" dirty="0"/>
              <a:t> en pate </a:t>
            </a:r>
            <a:r>
              <a:rPr lang="fr-FR" sz="900" dirty="0" err="1"/>
              <a:t>fimo</a:t>
            </a:r>
            <a:endParaRPr lang="fr-FR" sz="900" dirty="0"/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1870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E5DB-8409-5836-F1D7-8EAA1B92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470DDA-79D0-C3F5-B453-0E748E9B8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4 AOUT AU 8 AOUT</a:t>
            </a:r>
          </a:p>
          <a:p>
            <a:pPr algn="ctr"/>
            <a:r>
              <a:rPr lang="fr-FR" sz="1800" dirty="0"/>
              <a:t>Chloé – Lukas – Flora -Stan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AC5515D-9852-7077-1705-A0F00D546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70BA3-2E3A-7B1B-929A-9EC0A6484053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D9460AD-A610-C354-75F1-A9FEB1851FD9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73E51C56-5DB0-4F5D-FA83-2F3193C61D96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62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Kangourous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CB8B3D-FD5D-6E7F-0800-68C84833B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6" name="Image 5" descr="Une image contenant jouet, Animation, Dessin animé, poupée&#10;&#10;Le contenu généré par l’IA peut être incorrect.">
            <a:extLst>
              <a:ext uri="{FF2B5EF4-FFF2-40B4-BE49-F238E27FC236}">
                <a16:creationId xmlns:a16="http://schemas.microsoft.com/office/drawing/2014/main" id="{740B3F8D-38F4-D539-D93C-8C9EABE4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246" y="1133201"/>
            <a:ext cx="10772007" cy="6052842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33013916-710C-0DDE-98AF-A9D674372FE0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04/08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8689F886-7929-24EF-E99D-C520C7A0A7AD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05/08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9D383D42-754E-8620-8855-26261CFEE767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06/08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02B37A41-9903-AAF5-0E00-BA75D19BB670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07/08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38443253-558F-ADDA-7F63-A605B8E3A3C1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08/08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42BFE8D2-C8B1-CC63-EA39-00BDFAB39ED2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ton œuf </a:t>
            </a:r>
            <a:r>
              <a:rPr lang="fr-FR" sz="900" dirty="0" err="1"/>
              <a:t>Yoshi</a:t>
            </a: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dirty="0"/>
              <a:t>Parcours du monde de Luigi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Parcours Mario Kart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la moustache des frères plombier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Duel des champions (</a:t>
            </a:r>
            <a:r>
              <a:rPr lang="fr-FR" sz="900" i="1" dirty="0"/>
              <a:t>jeu d’eau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Mario épervier party </a:t>
            </a:r>
            <a:r>
              <a:rPr lang="fr-FR" sz="900" i="1" dirty="0"/>
              <a:t>(jeu d’eau)</a:t>
            </a:r>
          </a:p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BC41FC04-D84F-F899-170B-33AEBE47138B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Créer ta carte super pouvoirs</a:t>
            </a:r>
          </a:p>
          <a:p>
            <a:pPr>
              <a:lnSpc>
                <a:spcPct val="150000"/>
              </a:lnSpc>
            </a:pPr>
            <a:r>
              <a:rPr lang="fr-FR" sz="1000" dirty="0"/>
              <a:t> Créer ta switch sans </a:t>
            </a:r>
            <a:r>
              <a:rPr lang="fr-FR" sz="1000" dirty="0" err="1"/>
              <a:t>ecran</a:t>
            </a: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sz="1000" dirty="0"/>
              <a:t>Créations de la boite jaune</a:t>
            </a:r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800" dirty="0"/>
              <a:t>Mario kart aquatique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solidFill>
                  <a:srgbClr val="000000"/>
                </a:solidFill>
              </a:rPr>
              <a:t>Création de la plante Piranha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solidFill>
                  <a:srgbClr val="000000"/>
                </a:solidFill>
              </a:rPr>
              <a:t>Ballon surprise de </a:t>
            </a:r>
            <a:r>
              <a:rPr lang="fr-FR" sz="800" dirty="0" err="1">
                <a:solidFill>
                  <a:srgbClr val="000000"/>
                </a:solidFill>
              </a:rPr>
              <a:t>Peach</a:t>
            </a:r>
            <a:endParaRPr lang="fr-FR" sz="80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CC580903-E468-334F-D95D-A959C5C556C3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900" b="1" i="1" u="sng" dirty="0"/>
              <a:t>Matin :</a:t>
            </a:r>
          </a:p>
          <a:p>
            <a:pPr defTabSz="422041"/>
            <a:endParaRPr lang="fr-FR" sz="900" b="1" i="1" u="sng" dirty="0"/>
          </a:p>
          <a:p>
            <a:pPr defTabSz="422041"/>
            <a:r>
              <a:rPr lang="fr-FR" sz="1108" b="1" dirty="0">
                <a:solidFill>
                  <a:srgbClr val="000000"/>
                </a:solidFill>
              </a:rPr>
              <a:t>Grand jeu</a:t>
            </a:r>
          </a:p>
          <a:p>
            <a:pPr defTabSz="422041"/>
            <a:endParaRPr lang="fr-FR" sz="1108" b="1" i="1" u="sng" dirty="0">
              <a:solidFill>
                <a:srgbClr val="000000"/>
              </a:solidFill>
            </a:endParaRPr>
          </a:p>
          <a:p>
            <a:pPr defTabSz="422041"/>
            <a:r>
              <a:rPr lang="fr-FR" sz="1108" b="1" i="1" u="sng" dirty="0">
                <a:solidFill>
                  <a:srgbClr val="000000"/>
                </a:solidFill>
              </a:rPr>
              <a:t>Après-midi :</a:t>
            </a:r>
          </a:p>
          <a:p>
            <a:pPr defTabSz="422041"/>
            <a:endParaRPr lang="fr-FR" sz="1108" b="1" i="1" u="sng" dirty="0">
              <a:solidFill>
                <a:srgbClr val="000000"/>
              </a:solidFill>
            </a:endParaRPr>
          </a:p>
          <a:p>
            <a:pPr defTabSz="422041"/>
            <a:r>
              <a:rPr lang="fr-FR" sz="1200" dirty="0"/>
              <a:t>La fête de Mario world</a:t>
            </a:r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12DDA376-D7C7-B56C-E6C7-012B781B6F35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Piscine 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Ou 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Cuisine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Mario a perdu sa moustache</a:t>
            </a:r>
          </a:p>
          <a:p>
            <a:pPr defTabSz="422041">
              <a:lnSpc>
                <a:spcPct val="90000"/>
              </a:lnSpc>
            </a:pPr>
            <a:r>
              <a:rPr lang="fr-FR" sz="900" dirty="0"/>
              <a:t>Parcours : Mario </a:t>
            </a:r>
            <a:r>
              <a:rPr lang="fr-FR" sz="900" dirty="0" err="1"/>
              <a:t>bross</a:t>
            </a:r>
            <a:r>
              <a:rPr lang="fr-FR" sz="900" dirty="0"/>
              <a:t> le monde aquatique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E5CEF5-BBD7-A331-E2B5-CC199BEC89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147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:SUPER MARIO WORLD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B0C8675-F9CC-44E2-D324-427E16CCB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ECDB5BA3-FC89-3BEC-0BAF-E46A019CC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4D9942A-DC2E-AEB6-DEB7-41DD9F11FA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/>
          <a:lstStyle/>
          <a:p>
            <a:r>
              <a:rPr lang="fr-FR" sz="900" b="1" i="1" u="sng" dirty="0"/>
              <a:t>Matin :</a:t>
            </a:r>
          </a:p>
          <a:p>
            <a:r>
              <a:rPr lang="fr-FR" sz="900" dirty="0"/>
              <a:t>Créer ton personnage Mario </a:t>
            </a:r>
          </a:p>
          <a:p>
            <a:r>
              <a:rPr lang="fr-FR" sz="900" dirty="0"/>
              <a:t>Le monde 1 : Parcours d’obstacle</a:t>
            </a:r>
          </a:p>
          <a:p>
            <a:r>
              <a:rPr lang="fr-FR" sz="900" dirty="0"/>
              <a:t>Mario Maestro : l’opéra des Tuyaux </a:t>
            </a:r>
            <a:r>
              <a:rPr lang="fr-FR" sz="900" i="1" dirty="0"/>
              <a:t>(jeu expressif)</a:t>
            </a:r>
          </a:p>
          <a:p>
            <a:endParaRPr lang="fr-FR" sz="900" b="1" i="1" u="sng" dirty="0"/>
          </a:p>
          <a:p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r>
              <a:rPr lang="fr-FR" sz="900" dirty="0"/>
              <a:t>Défis Mario contre </a:t>
            </a:r>
            <a:r>
              <a:rPr lang="fr-FR" sz="900" dirty="0" err="1"/>
              <a:t>Bowser</a:t>
            </a:r>
            <a:r>
              <a:rPr lang="fr-FR" sz="900" dirty="0"/>
              <a:t> aquatique</a:t>
            </a:r>
          </a:p>
          <a:p>
            <a:r>
              <a:rPr lang="fr-FR" sz="900" dirty="0"/>
              <a:t>La traversé du fleuve</a:t>
            </a:r>
          </a:p>
          <a:p>
            <a:r>
              <a:rPr lang="fr-FR" sz="900" dirty="0"/>
              <a:t>Création de logo de Mario world</a:t>
            </a:r>
          </a:p>
        </p:txBody>
      </p:sp>
    </p:spTree>
    <p:extLst>
      <p:ext uri="{BB962C8B-B14F-4D97-AF65-F5344CB8AC3E}">
        <p14:creationId xmlns:p14="http://schemas.microsoft.com/office/powerpoint/2010/main" val="36150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E29F-C3A4-635B-B093-1CD5BFFF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90D99-1690-4526-7BCE-F3AE261477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620" y="126194"/>
            <a:ext cx="8269345" cy="931047"/>
          </a:xfrm>
        </p:spPr>
        <p:txBody>
          <a:bodyPr/>
          <a:lstStyle/>
          <a:p>
            <a:pPr algn="ctr"/>
            <a:r>
              <a:rPr lang="fr-FR" sz="2954" dirty="0"/>
              <a:t>SEMAINE DU 11 AOUT AU 14 AOUT</a:t>
            </a:r>
          </a:p>
          <a:p>
            <a:pPr algn="ctr"/>
            <a:r>
              <a:rPr lang="fr-FR" sz="1846" dirty="0"/>
              <a:t>Flora – Chloé - Lukas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20D6FDB-5DDD-5FBB-120D-32CFFEFAF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1415B-A6A6-F693-4151-6C926F55143A}"/>
              </a:ext>
            </a:extLst>
          </p:cNvPr>
          <p:cNvSpPr/>
          <p:nvPr/>
        </p:nvSpPr>
        <p:spPr>
          <a:xfrm>
            <a:off x="0" y="1143000"/>
            <a:ext cx="9144000" cy="57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fr-FR" sz="1662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D878C983-43CC-FE2D-AD45-ED90EBF99BBC}"/>
              </a:ext>
            </a:extLst>
          </p:cNvPr>
          <p:cNvSpPr txBox="1">
            <a:spLocks/>
          </p:cNvSpPr>
          <p:nvPr/>
        </p:nvSpPr>
        <p:spPr>
          <a:xfrm>
            <a:off x="872388" y="6168071"/>
            <a:ext cx="7083361" cy="337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DFBDAEBE-0C33-561B-E62E-4E7F0B64314B}"/>
              </a:ext>
            </a:extLst>
          </p:cNvPr>
          <p:cNvSpPr txBox="1">
            <a:spLocks/>
          </p:cNvSpPr>
          <p:nvPr/>
        </p:nvSpPr>
        <p:spPr>
          <a:xfrm rot="19136433">
            <a:off x="37458" y="325319"/>
            <a:ext cx="1374745" cy="406363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txBody>
          <a:bodyPr anchor="ctr" anchorCtr="0">
            <a:normAutofit fontScale="625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2215" b="1" dirty="0">
                <a:solidFill>
                  <a:srgbClr val="FFFFFE"/>
                </a:solidFill>
              </a:rPr>
              <a:t>Kangourous</a:t>
            </a:r>
            <a:endParaRPr lang="fr-FR" sz="1477" b="1" dirty="0">
              <a:solidFill>
                <a:srgbClr val="FFFFFE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F889CED-D2DF-9B26-0E66-8691C110C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93" y="245298"/>
            <a:ext cx="460906" cy="725361"/>
          </a:xfrm>
          <a:prstGeom prst="rect">
            <a:avLst/>
          </a:prstGeom>
        </p:spPr>
      </p:pic>
      <p:pic>
        <p:nvPicPr>
          <p:cNvPr id="5" name="Image 4" descr="Une image contenant Mammifère marin, aquarium, mammifère&#10;&#10;Le contenu généré par l’IA peut être incorrect.">
            <a:extLst>
              <a:ext uri="{FF2B5EF4-FFF2-40B4-BE49-F238E27FC236}">
                <a16:creationId xmlns:a16="http://schemas.microsoft.com/office/drawing/2014/main" id="{8D15566F-3EB7-071C-A049-51D530F73C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599" y="1143000"/>
            <a:ext cx="11963399" cy="6722291"/>
          </a:xfrm>
          <a:prstGeom prst="rect">
            <a:avLst/>
          </a:prstGeom>
        </p:spPr>
      </p:pic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46160A91-9037-8B4C-E54D-6BF538344348}"/>
              </a:ext>
            </a:extLst>
          </p:cNvPr>
          <p:cNvSpPr txBox="1">
            <a:spLocks/>
          </p:cNvSpPr>
          <p:nvPr/>
        </p:nvSpPr>
        <p:spPr>
          <a:xfrm>
            <a:off x="364146" y="1892600"/>
            <a:ext cx="2683854" cy="3162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/>
              <a:t>11/08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7F217C60-F5E7-E8B1-8E14-0DA7A53B6978}"/>
              </a:ext>
            </a:extLst>
          </p:cNvPr>
          <p:cNvSpPr txBox="1">
            <a:spLocks/>
          </p:cNvSpPr>
          <p:nvPr/>
        </p:nvSpPr>
        <p:spPr>
          <a:xfrm>
            <a:off x="3277847" y="1891787"/>
            <a:ext cx="2665753" cy="32287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12/08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7222BFA8-78FD-1D11-D36E-F11248B741CD}"/>
              </a:ext>
            </a:extLst>
          </p:cNvPr>
          <p:cNvSpPr txBox="1">
            <a:spLocks/>
          </p:cNvSpPr>
          <p:nvPr/>
        </p:nvSpPr>
        <p:spPr>
          <a:xfrm>
            <a:off x="6138552" y="1892599"/>
            <a:ext cx="2588661" cy="3162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13/08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7416614A-0BCF-442D-8CD7-B29849E3EC14}"/>
              </a:ext>
            </a:extLst>
          </p:cNvPr>
          <p:cNvSpPr txBox="1">
            <a:spLocks/>
          </p:cNvSpPr>
          <p:nvPr/>
        </p:nvSpPr>
        <p:spPr>
          <a:xfrm>
            <a:off x="282537" y="4474351"/>
            <a:ext cx="4056279" cy="27989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14/08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084537D7-1019-A28C-5CA8-6E6405E90D35}"/>
              </a:ext>
            </a:extLst>
          </p:cNvPr>
          <p:cNvSpPr txBox="1">
            <a:spLocks/>
          </p:cNvSpPr>
          <p:nvPr/>
        </p:nvSpPr>
        <p:spPr>
          <a:xfrm>
            <a:off x="4747504" y="4488169"/>
            <a:ext cx="3978750" cy="28029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r>
              <a:rPr lang="fr-FR" sz="1385" dirty="0">
                <a:solidFill>
                  <a:srgbClr val="FFFFFE"/>
                </a:solidFill>
              </a:rPr>
              <a:t>15/08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353475B5-023B-27A8-AD64-3CB77A7DA1D8}"/>
              </a:ext>
            </a:extLst>
          </p:cNvPr>
          <p:cNvSpPr txBox="1">
            <a:spLocks/>
          </p:cNvSpPr>
          <p:nvPr/>
        </p:nvSpPr>
        <p:spPr>
          <a:xfrm>
            <a:off x="3276600" y="2200818"/>
            <a:ext cx="2665755" cy="214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ton dinosaure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Danse des viking 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Mon arbre coloré (</a:t>
            </a:r>
            <a:r>
              <a:rPr lang="fr-FR" sz="900" i="1" dirty="0"/>
              <a:t>manuel</a:t>
            </a:r>
            <a:r>
              <a:rPr lang="fr-FR" sz="900" dirty="0"/>
              <a:t>)</a:t>
            </a:r>
            <a:endParaRPr lang="fr-FR" sz="900" b="1" i="1" u="sng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</a:t>
            </a:r>
            <a:r>
              <a:rPr lang="fr-FR" sz="1100" b="1" i="1" u="sng" dirty="0"/>
              <a:t>:</a:t>
            </a:r>
          </a:p>
          <a:p>
            <a:pPr defTabSz="422041"/>
            <a:endParaRPr lang="fr-FR" sz="1200" dirty="0"/>
          </a:p>
          <a:p>
            <a:pPr defTabSz="422041"/>
            <a:r>
              <a:rPr lang="fr-FR" sz="900" dirty="0" err="1"/>
              <a:t>Splash</a:t>
            </a:r>
            <a:r>
              <a:rPr lang="fr-FR" sz="900" dirty="0"/>
              <a:t> party</a:t>
            </a:r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0E33C30A-4CC0-C998-5F3A-91839CF09116}"/>
              </a:ext>
            </a:extLst>
          </p:cNvPr>
          <p:cNvSpPr txBox="1">
            <a:spLocks/>
          </p:cNvSpPr>
          <p:nvPr/>
        </p:nvSpPr>
        <p:spPr>
          <a:xfrm>
            <a:off x="304800" y="4821651"/>
            <a:ext cx="4024958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1000" b="1" dirty="0"/>
              <a:t>Grand jeu</a:t>
            </a:r>
            <a:endParaRPr lang="fr-FR" sz="1000" b="1" i="1" u="sng" dirty="0"/>
          </a:p>
          <a:p>
            <a:pPr>
              <a:lnSpc>
                <a:spcPct val="150000"/>
              </a:lnSpc>
            </a:pPr>
            <a:r>
              <a:rPr lang="fr-FR" sz="1000" b="1" i="1" u="sng" dirty="0"/>
              <a:t>Après-midi</a:t>
            </a:r>
            <a:r>
              <a:rPr lang="fr-FR" sz="900" b="1" i="1" u="sng" dirty="0"/>
              <a:t> :</a:t>
            </a:r>
          </a:p>
          <a:p>
            <a:pPr>
              <a:lnSpc>
                <a:spcPct val="150000"/>
              </a:lnSpc>
            </a:pPr>
            <a:endParaRPr lang="fr-FR" sz="800" dirty="0">
              <a:solidFill>
                <a:srgbClr val="000000"/>
              </a:solidFill>
            </a:endParaRPr>
          </a:p>
          <a:p>
            <a:pPr defTabSz="422041">
              <a:lnSpc>
                <a:spcPct val="150000"/>
              </a:lnSpc>
            </a:pPr>
            <a:r>
              <a:rPr lang="fr-FR" sz="1000" dirty="0"/>
              <a:t>La fête des vikings (Maquillage, dance, musique…)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02891213-DF59-5FD4-DDD6-33694305F90C}"/>
              </a:ext>
            </a:extLst>
          </p:cNvPr>
          <p:cNvSpPr txBox="1">
            <a:spLocks/>
          </p:cNvSpPr>
          <p:nvPr/>
        </p:nvSpPr>
        <p:spPr>
          <a:xfrm>
            <a:off x="4747504" y="4800600"/>
            <a:ext cx="3978750" cy="1883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3600" b="1"/>
              <a:t>FERIE</a:t>
            </a:r>
            <a:endParaRPr lang="fr-FR" sz="3600" b="1" dirty="0"/>
          </a:p>
          <a:p>
            <a:pPr defTabSz="422041"/>
            <a:endParaRPr lang="fr-FR" sz="1108" b="1" i="1" u="sng" dirty="0">
              <a:solidFill>
                <a:srgbClr val="000000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642B316A-4FEF-74F7-E3C6-8C92C75B0EDE}"/>
              </a:ext>
            </a:extLst>
          </p:cNvPr>
          <p:cNvSpPr txBox="1">
            <a:spLocks/>
          </p:cNvSpPr>
          <p:nvPr/>
        </p:nvSpPr>
        <p:spPr>
          <a:xfrm>
            <a:off x="6138552" y="2202206"/>
            <a:ext cx="2587702" cy="21411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lnSpc>
                <a:spcPct val="90000"/>
              </a:lnSpc>
            </a:pPr>
            <a:endParaRPr lang="fr-FR" sz="1108" dirty="0">
              <a:solidFill>
                <a:srgbClr val="000000"/>
              </a:solidFill>
            </a:endParaRPr>
          </a:p>
          <a:p>
            <a:pPr defTabSz="422041">
              <a:lnSpc>
                <a:spcPct val="90000"/>
              </a:lnSpc>
            </a:pPr>
            <a:r>
              <a:rPr lang="fr-FR" sz="3200" b="1" dirty="0"/>
              <a:t>Sortie à </a:t>
            </a:r>
            <a:r>
              <a:rPr lang="fr-FR" sz="3200" b="1" dirty="0" err="1"/>
              <a:t>Anim’o</a:t>
            </a:r>
            <a:r>
              <a:rPr lang="fr-FR" sz="3200" b="1" dirty="0"/>
              <a:t> parc Départ à 9h30</a:t>
            </a:r>
            <a:endParaRPr lang="fr-FR" sz="3200" b="1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F1E0790-B337-14F4-555A-2187CEEBEC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3859" y="1483013"/>
            <a:ext cx="8645341" cy="280294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anchor="ctr" anchorCtr="0">
            <a:normAutofit fontScale="85000" lnSpcReduction="20000"/>
          </a:bodyPr>
          <a:lstStyle/>
          <a:p>
            <a:r>
              <a:rPr lang="fr-FR" sz="1754" dirty="0"/>
              <a:t>THEME :  DRAGONS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BD346C4-8FF8-7C4F-680B-91276B6B3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6175" l="847" r="97458">
                        <a14:foregroundMark x1="13136" y1="25137" x2="8051" y2="69399"/>
                        <a14:foregroundMark x1="8051" y1="69399" x2="39831" y2="91803"/>
                        <a14:foregroundMark x1="39831" y1="91803" x2="75847" y2="85246"/>
                        <a14:foregroundMark x1="75847" y1="85246" x2="94068" y2="43716"/>
                        <a14:foregroundMark x1="94068" y1="43716" x2="74153" y2="7104"/>
                        <a14:foregroundMark x1="74153" y1="7104" x2="35593" y2="20219"/>
                        <a14:foregroundMark x1="3094" y1="39891" x2="2966" y2="40437"/>
                        <a14:foregroundMark x1="3479" y1="38251" x2="3094" y2="39891"/>
                        <a14:foregroundMark x1="3864" y1="36612" x2="3479" y2="38251"/>
                        <a14:foregroundMark x1="7203" y1="22404" x2="3864" y2="36612"/>
                        <a14:foregroundMark x1="5085" y1="39891" x2="9322" y2="72678"/>
                        <a14:foregroundMark x1="4873" y1="38251" x2="5085" y2="39891"/>
                        <a14:foregroundMark x1="4661" y1="36612" x2="4873" y2="38251"/>
                        <a14:foregroundMark x1="4237" y1="33333" x2="4661" y2="36612"/>
                        <a14:foregroundMark x1="9322" y1="79235" x2="11017" y2="90164"/>
                        <a14:foregroundMark x1="12712" y1="93443" x2="26695" y2="91257"/>
                        <a14:foregroundMark x1="19492" y1="90710" x2="9322" y2="96175"/>
                        <a14:foregroundMark x1="83898" y1="9290" x2="92797" y2="51366"/>
                        <a14:foregroundMark x1="92797" y1="51366" x2="80508" y2="82514"/>
                        <a14:foregroundMark x1="87288" y1="1639" x2="87288" y2="1639"/>
                        <a14:foregroundMark x1="97458" y1="61749" x2="97458" y2="61749"/>
                        <a14:foregroundMark x1="89831" y1="80874" x2="89831" y2="80874"/>
                        <a14:foregroundMark x1="87712" y1="80328" x2="88136" y2="81421"/>
                        <a14:foregroundMark x1="93220" y1="79781" x2="83898" y2="81421"/>
                        <a14:foregroundMark x1="3390" y1="27869" x2="3390" y2="27869"/>
                        <a14:foregroundMark x1="1695" y1="36066" x2="1695" y2="36066"/>
                        <a14:foregroundMark x1="1695" y1="36612" x2="1695" y2="36612"/>
                        <a14:foregroundMark x1="847" y1="36612" x2="2119" y2="37705"/>
                        <a14:backgroundMark x1="847" y1="39891" x2="847" y2="39891"/>
                        <a14:backgroundMark x1="25847" y1="98361" x2="25847" y2="98361"/>
                        <a14:backgroundMark x1="24153" y1="98907" x2="24153" y2="98907"/>
                        <a14:backgroundMark x1="21610" y1="98907" x2="21610" y2="98907"/>
                        <a14:backgroundMark x1="19492" y1="99454" x2="19492" y2="99454"/>
                        <a14:backgroundMark x1="424" y1="36612" x2="424" y2="36612"/>
                        <a14:backgroundMark x1="18644" y1="98907" x2="18644" y2="98907"/>
                        <a14:backgroundMark x1="17373" y1="99454" x2="17373" y2="99454"/>
                        <a14:backgroundMark x1="16102" y1="99454" x2="16102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690"/>
            <a:ext cx="693954" cy="538110"/>
          </a:xfrm>
          <a:prstGeom prst="rect">
            <a:avLst/>
          </a:prstGeom>
        </p:spPr>
      </p:pic>
      <p:pic>
        <p:nvPicPr>
          <p:cNvPr id="4" name="Image 3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B5D6E0F-4500-6423-DBC8-493EC8911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5" y="625413"/>
            <a:ext cx="1012145" cy="44138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BD9C8E7-4D85-E023-E25C-69917F012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694" y="2266642"/>
            <a:ext cx="2708306" cy="2106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900" b="1" i="1" u="sng" dirty="0"/>
              <a:t>Matin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Créer ton dragon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Création de masque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 Le déménageur des Vikings (</a:t>
            </a:r>
            <a:r>
              <a:rPr lang="fr-FR" sz="900" i="1" dirty="0"/>
              <a:t>jeu sportif</a:t>
            </a:r>
            <a:r>
              <a:rPr lang="fr-FR" sz="900" dirty="0"/>
              <a:t>)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>
              <a:lnSpc>
                <a:spcPct val="150000"/>
              </a:lnSpc>
            </a:pPr>
            <a:r>
              <a:rPr lang="fr-FR" sz="900" b="1" i="1" u="sng" dirty="0"/>
              <a:t>Après-midi :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Aqua speed</a:t>
            </a:r>
          </a:p>
          <a:p>
            <a:pPr>
              <a:lnSpc>
                <a:spcPct val="150000"/>
              </a:lnSpc>
            </a:pPr>
            <a:r>
              <a:rPr lang="fr-FR" sz="900" dirty="0"/>
              <a:t>Bataille d’eau </a:t>
            </a:r>
          </a:p>
        </p:txBody>
      </p:sp>
    </p:spTree>
    <p:extLst>
      <p:ext uri="{BB962C8B-B14F-4D97-AF65-F5344CB8AC3E}">
        <p14:creationId xmlns:p14="http://schemas.microsoft.com/office/powerpoint/2010/main" val="1173049912"/>
      </p:ext>
    </p:extLst>
  </p:cSld>
  <p:clrMapOvr>
    <a:masterClrMapping/>
  </p:clrMapOvr>
</p:sld>
</file>

<file path=ppt/theme/theme1.xml><?xml version="1.0" encoding="utf-8"?>
<a:theme xmlns:a="http://schemas.openxmlformats.org/drawingml/2006/main" name="4_Programmes 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1006</Words>
  <Application>Microsoft Office PowerPoint</Application>
  <PresentationFormat>Affichage à l'écran (4:3)</PresentationFormat>
  <Paragraphs>278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The Bold Font</vt:lpstr>
      <vt:lpstr>4_Programmes 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FERRARA</dc:creator>
  <cp:lastModifiedBy>Marylou GONCE</cp:lastModifiedBy>
  <cp:revision>63</cp:revision>
  <cp:lastPrinted>2024-04-04T07:43:24Z</cp:lastPrinted>
  <dcterms:created xsi:type="dcterms:W3CDTF">2021-06-03T13:59:26Z</dcterms:created>
  <dcterms:modified xsi:type="dcterms:W3CDTF">2025-07-02T12:21:51Z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2021-06-03T00:00:00Z</vt:filetime>
  </property>
</Properties>
</file>