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689" r:id="rId5"/>
    <p:sldMasterId id="2147483700" r:id="rId6"/>
    <p:sldMasterId id="2147483708" r:id="rId7"/>
    <p:sldMasterId id="2147483720" r:id="rId8"/>
    <p:sldMasterId id="2147483671" r:id="rId9"/>
  </p:sldMasterIdLst>
  <p:handoutMasterIdLst>
    <p:handoutMasterId r:id="rId14"/>
  </p:handoutMasterIdLst>
  <p:sldIdLst>
    <p:sldId id="259" r:id="rId10"/>
    <p:sldId id="262" r:id="rId11"/>
    <p:sldId id="260" r:id="rId12"/>
    <p:sldId id="261" r:id="rId13"/>
  </p:sldIdLst>
  <p:sldSz cx="6858000" cy="9906000" type="A4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D89F3F"/>
    <a:srgbClr val="877D61"/>
    <a:srgbClr val="009999"/>
    <a:srgbClr val="7CCCC0"/>
    <a:srgbClr val="2A7387"/>
    <a:srgbClr val="FFFFFF"/>
    <a:srgbClr val="DBEFEB"/>
    <a:srgbClr val="0076BE"/>
    <a:srgbClr val="BB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1260" y="-2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47C7EF2-6016-44B8-B110-78B4C157E2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799" cy="49805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F8FC9F-9815-45AE-BED7-5AA556D076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799" cy="49805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3DBFEB98-0C3D-48F2-8888-0FCC885962B1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56795C-0FFC-4772-B71A-37909CCCAD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799" cy="49805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7B1C75-05A2-4F62-8D79-6CB94DF9B9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9428584"/>
            <a:ext cx="2971799" cy="49805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A453E126-A5DE-40D1-BCD0-2AD568B93B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25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F0655-9623-4503-83AE-A8F572683D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858000" cy="863307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ZoneTexte 21">
            <a:extLst>
              <a:ext uri="{FF2B5EF4-FFF2-40B4-BE49-F238E27FC236}">
                <a16:creationId xmlns:a16="http://schemas.microsoft.com/office/drawing/2014/main" id="{D57ECF15-2FD2-465D-9C49-C8B59D942CEA}"/>
              </a:ext>
            </a:extLst>
          </p:cNvPr>
          <p:cNvSpPr txBox="1"/>
          <p:nvPr/>
        </p:nvSpPr>
        <p:spPr>
          <a:xfrm>
            <a:off x="-149230" y="9678603"/>
            <a:ext cx="7156451" cy="223141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03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50" b="0" i="0" u="none" strike="noStrike" kern="1200" cap="none" spc="300" baseline="0">
                <a:solidFill>
                  <a:srgbClr val="000000"/>
                </a:solidFill>
                <a:effectLst/>
                <a:uFillTx/>
                <a:latin typeface="Calibri Light" pitchFamily="34"/>
                <a:cs typeface="Arial"/>
              </a:rPr>
              <a:t>Ifac - Association à but non lucratif à vocation éducative, sociale et territoriale</a:t>
            </a:r>
            <a:endParaRPr lang="fr-FR" sz="850" b="0" i="0" u="none" strike="noStrike" kern="1200" cap="none" spc="0" baseline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BE1151-8B02-4C3F-BA24-AB5B1A7F1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467572"/>
            <a:ext cx="4876800" cy="1016000"/>
          </a:xfrm>
          <a:prstGeom prst="rect">
            <a:avLst/>
          </a:prstGeom>
          <a:solidFill>
            <a:srgbClr val="2A7387"/>
          </a:solidFill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4B59E25-804E-422B-BF3C-92597015AA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85003"/>
            <a:ext cx="4876800" cy="423798"/>
          </a:xfrm>
          <a:prstGeom prst="rect">
            <a:avLst/>
          </a:prstGeom>
          <a:solidFill>
            <a:srgbClr val="8BCCC2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Informations complémentaires </a:t>
            </a:r>
          </a:p>
        </p:txBody>
      </p:sp>
      <p:pic>
        <p:nvPicPr>
          <p:cNvPr id="2" name="Image 21" descr="LOGO_IFAC-285C-200px.png">
            <a:extLst>
              <a:ext uri="{FF2B5EF4-FFF2-40B4-BE49-F238E27FC236}">
                <a16:creationId xmlns:a16="http://schemas.microsoft.com/office/drawing/2014/main" id="{C3C54FF3-AC95-39AF-AB88-BBCF6494E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3596" y="8807432"/>
            <a:ext cx="1004568" cy="81787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9F4DA87A-73D1-5A9B-AC49-C935D6CE2CEC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322512" y="8910369"/>
            <a:ext cx="2212975" cy="61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Logo animation</a:t>
            </a:r>
          </a:p>
        </p:txBody>
      </p:sp>
      <p:sp>
        <p:nvSpPr>
          <p:cNvPr id="8" name="Espace réservé pour une image  6">
            <a:extLst>
              <a:ext uri="{FF2B5EF4-FFF2-40B4-BE49-F238E27FC236}">
                <a16:creationId xmlns:a16="http://schemas.microsoft.com/office/drawing/2014/main" id="{577B6619-4C51-ED7A-0C14-9985DD572413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361103" y="8789306"/>
            <a:ext cx="1006388" cy="8200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Logo ville</a:t>
            </a:r>
          </a:p>
        </p:txBody>
      </p:sp>
    </p:spTree>
    <p:extLst>
      <p:ext uri="{BB962C8B-B14F-4D97-AF65-F5344CB8AC3E}">
        <p14:creationId xmlns:p14="http://schemas.microsoft.com/office/powerpoint/2010/main" val="29668508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_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06B9E2-8B0D-A972-00E2-971C19BF137A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7747BD-2BF8-30BB-DC20-D3238CD00862}"/>
              </a:ext>
            </a:extLst>
          </p:cNvPr>
          <p:cNvSpPr/>
          <p:nvPr userDrawn="1"/>
        </p:nvSpPr>
        <p:spPr>
          <a:xfrm rot="5400000">
            <a:off x="3845767" y="-338808"/>
            <a:ext cx="1491340" cy="3960000"/>
          </a:xfrm>
          <a:prstGeom prst="rect">
            <a:avLst/>
          </a:prstGeom>
          <a:solidFill>
            <a:srgbClr val="7CC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0" y="67172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5" y="671726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2A7387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5" y="997234"/>
            <a:ext cx="3960000" cy="1480671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816559-2952-7EE3-5151-B91F811ECA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6559" y="299050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3BF8A-BD68-F1C0-7A95-44CABCD1E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11434" y="299050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99411D-22FE-E2F4-0F64-F0D73222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11434" y="3316011"/>
            <a:ext cx="3960000" cy="14913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2EF440B-2835-4C39-9DCE-DA20F038D1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6562" y="527039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7E7D8-1E15-B6D2-C930-1BB1198AC7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1437" y="527039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94B197-98F9-F50F-9954-C4A57F747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1437" y="5595901"/>
            <a:ext cx="3960000" cy="149134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4D7CBB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B2C796-2621-ACD9-83E1-AF498CA708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6561" y="757264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6E17F9B-4060-06DD-D033-1CD3AA9E74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1436" y="7572646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215F1C-CF30-B2C4-A7EF-4022EC013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1436" y="7898154"/>
            <a:ext cx="3960000" cy="1491340"/>
          </a:xfrm>
          <a:prstGeom prst="rect">
            <a:avLst/>
          </a:prstGeom>
          <a:solidFill>
            <a:srgbClr val="877D6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60405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2F4998-6CFB-9FB6-C052-C9B33CD505DF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7747BD-2BF8-30BB-DC20-D3238CD00862}"/>
              </a:ext>
            </a:extLst>
          </p:cNvPr>
          <p:cNvSpPr/>
          <p:nvPr userDrawn="1"/>
        </p:nvSpPr>
        <p:spPr>
          <a:xfrm rot="5400000">
            <a:off x="3845767" y="-338808"/>
            <a:ext cx="1491340" cy="3960000"/>
          </a:xfrm>
          <a:prstGeom prst="rect">
            <a:avLst/>
          </a:prstGeom>
          <a:solidFill>
            <a:srgbClr val="7CC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0" y="67172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5" y="671726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2A7387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5" y="997234"/>
            <a:ext cx="3960000" cy="1480671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816559-2952-7EE3-5151-B91F811ECA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6559" y="299050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3BF8A-BD68-F1C0-7A95-44CABCD1E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11434" y="299050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99411D-22FE-E2F4-0F64-F0D73222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11434" y="3316011"/>
            <a:ext cx="3960000" cy="14913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2EF440B-2835-4C39-9DCE-DA20F038D1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6562" y="527039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7E7D8-1E15-B6D2-C930-1BB1198AC7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1437" y="527039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94B197-98F9-F50F-9954-C4A57F747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1437" y="5595901"/>
            <a:ext cx="3960000" cy="149134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4D7CBB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B2C796-2621-ACD9-83E1-AF498CA708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6561" y="757264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6E17F9B-4060-06DD-D033-1CD3AA9E74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1436" y="7572646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215F1C-CF30-B2C4-A7EF-4022EC013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1436" y="7898154"/>
            <a:ext cx="3960000" cy="1491340"/>
          </a:xfrm>
          <a:prstGeom prst="rect">
            <a:avLst/>
          </a:prstGeom>
          <a:solidFill>
            <a:srgbClr val="877D6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721966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_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0" y="67172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3" y="671726"/>
            <a:ext cx="3960000" cy="301418"/>
          </a:xfrm>
          <a:prstGeom prst="rect">
            <a:avLst/>
          </a:prstGeom>
          <a:solidFill>
            <a:srgbClr val="FFFFFF">
              <a:alpha val="78039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2A7387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2" y="1009279"/>
            <a:ext cx="3960000" cy="1480671"/>
          </a:xfrm>
          <a:prstGeom prst="rect">
            <a:avLst/>
          </a:prstGeom>
          <a:solidFill>
            <a:srgbClr val="FFFFFF">
              <a:alpha val="78039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2A73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816559-2952-7EE3-5151-B91F811ECA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6559" y="299050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3BF8A-BD68-F1C0-7A95-44CABCD1E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11432" y="2990503"/>
            <a:ext cx="3960000" cy="301418"/>
          </a:xfrm>
          <a:prstGeom prst="rect">
            <a:avLst/>
          </a:prstGeom>
          <a:solidFill>
            <a:srgbClr val="FFFFFF">
              <a:alpha val="78039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99411D-22FE-E2F4-0F64-F0D73222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11432" y="3316011"/>
            <a:ext cx="3960000" cy="1491340"/>
          </a:xfrm>
          <a:prstGeom prst="rect">
            <a:avLst/>
          </a:prstGeom>
          <a:solidFill>
            <a:srgbClr val="FFFFFF">
              <a:alpha val="78039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D89F3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2EF440B-2835-4C39-9DCE-DA20F038D1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6562" y="527039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7E7D8-1E15-B6D2-C930-1BB1198AC7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1435" y="5270393"/>
            <a:ext cx="3960000" cy="301418"/>
          </a:xfrm>
          <a:prstGeom prst="rect">
            <a:avLst/>
          </a:prstGeom>
          <a:solidFill>
            <a:srgbClr val="FFFFFF">
              <a:alpha val="78039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94B197-98F9-F50F-9954-C4A57F747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1435" y="5595901"/>
            <a:ext cx="3960000" cy="1491340"/>
          </a:xfrm>
          <a:prstGeom prst="rect">
            <a:avLst/>
          </a:prstGeom>
          <a:solidFill>
            <a:srgbClr val="FFFFFF">
              <a:alpha val="78039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4D7CBB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B2C796-2621-ACD9-83E1-AF498CA708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6561" y="757264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6E17F9B-4060-06DD-D033-1CD3AA9E74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1434" y="7572646"/>
            <a:ext cx="3960000" cy="301418"/>
          </a:xfrm>
          <a:prstGeom prst="rect">
            <a:avLst/>
          </a:prstGeom>
          <a:solidFill>
            <a:srgbClr val="FFFFFF">
              <a:alpha val="78039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215F1C-CF30-B2C4-A7EF-4022EC013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1434" y="7898154"/>
            <a:ext cx="3960000" cy="1491340"/>
          </a:xfrm>
          <a:prstGeom prst="rect">
            <a:avLst/>
          </a:prstGeom>
          <a:solidFill>
            <a:srgbClr val="FFFFFF">
              <a:alpha val="78039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877D6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04797A78-F899-C26A-6F74-DC3339E57E1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0" y="3759"/>
            <a:ext cx="6858000" cy="980598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326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_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7BB0A41-DD0D-1123-4CB0-47C46E93E09F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7747BD-2BF8-30BB-DC20-D3238CD00862}"/>
              </a:ext>
            </a:extLst>
          </p:cNvPr>
          <p:cNvSpPr/>
          <p:nvPr userDrawn="1"/>
        </p:nvSpPr>
        <p:spPr>
          <a:xfrm rot="5400000">
            <a:off x="4035275" y="-528316"/>
            <a:ext cx="1112324" cy="3960000"/>
          </a:xfrm>
          <a:prstGeom prst="rect">
            <a:avLst/>
          </a:prstGeom>
          <a:solidFill>
            <a:srgbClr val="7CC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59" y="17760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4" y="17760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7CCCC0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4" y="503111"/>
            <a:ext cx="3960000" cy="1480671"/>
          </a:xfrm>
          <a:prstGeom prst="rect">
            <a:avLst/>
          </a:prstGeom>
          <a:solidFill>
            <a:srgbClr val="7CCCC0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816559-2952-7EE3-5151-B91F811ECA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6559" y="2119642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3BF8A-BD68-F1C0-7A95-44CABCD1E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11434" y="2119642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99411D-22FE-E2F4-0F64-F0D73222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11434" y="2445150"/>
            <a:ext cx="3960000" cy="14913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2EF440B-2835-4C39-9DCE-DA20F038D1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6558" y="4073711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7E7D8-1E15-B6D2-C930-1BB1198AC7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1433" y="4073711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94B197-98F9-F50F-9954-C4A57F747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1433" y="4399219"/>
            <a:ext cx="3960000" cy="1480671"/>
          </a:xfrm>
          <a:prstGeom prst="rect">
            <a:avLst/>
          </a:prstGeom>
          <a:solidFill>
            <a:srgbClr val="4D7CBB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B2C796-2621-ACD9-83E1-AF498CA708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6557" y="6053210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6E17F9B-4060-06DD-D033-1CD3AA9E74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1432" y="6053210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215F1C-CF30-B2C4-A7EF-4022EC013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1432" y="6378718"/>
            <a:ext cx="3960000" cy="1491340"/>
          </a:xfrm>
          <a:prstGeom prst="rect">
            <a:avLst/>
          </a:prstGeom>
          <a:solidFill>
            <a:srgbClr val="877D6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2BE0C6E-B7BD-3335-7C1C-1556F95DCEA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73950" y="800622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D07D130-F955-9911-9890-33387B0656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8825" y="800622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C990847-3A58-039B-2A2D-39260646C1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98825" y="8331731"/>
            <a:ext cx="3960000" cy="149134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4D7CBB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237706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_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7747BD-2BF8-30BB-DC20-D3238CD00862}"/>
              </a:ext>
            </a:extLst>
          </p:cNvPr>
          <p:cNvSpPr/>
          <p:nvPr userDrawn="1"/>
        </p:nvSpPr>
        <p:spPr>
          <a:xfrm rot="5400000">
            <a:off x="4035275" y="-528316"/>
            <a:ext cx="1112324" cy="3960000"/>
          </a:xfrm>
          <a:prstGeom prst="rect">
            <a:avLst/>
          </a:prstGeom>
          <a:solidFill>
            <a:srgbClr val="7CC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59" y="17760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4" y="17760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7CCCC0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4" y="503111"/>
            <a:ext cx="3960000" cy="1480671"/>
          </a:xfrm>
          <a:prstGeom prst="rect">
            <a:avLst/>
          </a:prstGeom>
          <a:solidFill>
            <a:srgbClr val="7CCCC0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816559-2952-7EE3-5151-B91F811ECA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6559" y="2119642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3BF8A-BD68-F1C0-7A95-44CABCD1E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11434" y="2119642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99411D-22FE-E2F4-0F64-F0D73222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11434" y="2445150"/>
            <a:ext cx="3960000" cy="14913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2EF440B-2835-4C39-9DCE-DA20F038D1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6558" y="4073711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7E7D8-1E15-B6D2-C930-1BB1198AC7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1433" y="4073711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94B197-98F9-F50F-9954-C4A57F747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1433" y="4399219"/>
            <a:ext cx="3960000" cy="1480671"/>
          </a:xfrm>
          <a:prstGeom prst="rect">
            <a:avLst/>
          </a:prstGeom>
          <a:solidFill>
            <a:srgbClr val="4D7CBB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B2C796-2621-ACD9-83E1-AF498CA708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6557" y="6053210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6E17F9B-4060-06DD-D033-1CD3AA9E74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1432" y="6053210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215F1C-CF30-B2C4-A7EF-4022EC013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1432" y="6378718"/>
            <a:ext cx="3960000" cy="1491340"/>
          </a:xfrm>
          <a:prstGeom prst="rect">
            <a:avLst/>
          </a:prstGeom>
          <a:solidFill>
            <a:srgbClr val="877D6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2BE0C6E-B7BD-3335-7C1C-1556F95DCEA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73950" y="800622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D07D130-F955-9911-9890-33387B0656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8825" y="800622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C990847-3A58-039B-2A2D-39260646C1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98825" y="8331731"/>
            <a:ext cx="3960000" cy="149134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4D7CBB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35837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_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4" y="177603"/>
            <a:ext cx="3960000" cy="301418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7CCCC0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2" y="491066"/>
            <a:ext cx="3960000" cy="1480671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7CCCC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3BF8A-BD68-F1C0-7A95-44CABCD1E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5592" y="2145057"/>
            <a:ext cx="3984064" cy="301418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99411D-22FE-E2F4-0F64-F0D73222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9656" y="2470565"/>
            <a:ext cx="3960000" cy="149134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D89F3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7E7D8-1E15-B6D2-C930-1BB1198AC7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1431" y="4073711"/>
            <a:ext cx="3960002" cy="301418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94B197-98F9-F50F-9954-C4A57F747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5497" y="4399219"/>
            <a:ext cx="3935935" cy="1480671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4D7CBB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6E17F9B-4060-06DD-D033-1CD3AA9E74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1211" y="6053064"/>
            <a:ext cx="3960000" cy="301418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215F1C-CF30-B2C4-A7EF-4022EC013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5275" y="6378572"/>
            <a:ext cx="3935935" cy="149134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877D6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D07D130-F955-9911-9890-33387B0656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8825" y="8006223"/>
            <a:ext cx="3960000" cy="301418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C990847-3A58-039B-2A2D-39260646C1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98824" y="8331731"/>
            <a:ext cx="3960001" cy="149134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None/>
              <a:defRPr sz="1200" b="0">
                <a:solidFill>
                  <a:srgbClr val="D89F3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E2BA375B-0D8D-573C-A73F-7DC45B46F3C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-1"/>
            <a:ext cx="6858000" cy="9906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161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F408945-9D8D-FA0D-4339-6804B4E458A5}"/>
              </a:ext>
            </a:extLst>
          </p:cNvPr>
          <p:cNvGrpSpPr/>
          <p:nvPr userDrawn="1"/>
        </p:nvGrpSpPr>
        <p:grpSpPr>
          <a:xfrm>
            <a:off x="86360" y="1904680"/>
            <a:ext cx="6654800" cy="26317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FD366B9-E397-0C65-BFAB-CB2C82FF4542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6E82C8-61A0-3DB1-34AE-5EF83BD32E20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B6E8F3-DC7C-42C6-E88E-EFDC05BA4EFF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037ECE-884F-31CF-4F32-E31C049B5E8C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170185-A0DF-2F22-8E24-6E4CC3E2A5CE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EFEE796-77AB-77D3-F615-0EBE9261B3F0}"/>
              </a:ext>
            </a:extLst>
          </p:cNvPr>
          <p:cNvGrpSpPr/>
          <p:nvPr userDrawn="1"/>
        </p:nvGrpSpPr>
        <p:grpSpPr>
          <a:xfrm>
            <a:off x="99760" y="4953000"/>
            <a:ext cx="6658479" cy="26250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67D717-2583-EBF3-753D-F926FB0655CE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375A9F-C872-7CF8-C6CF-61B0F552D4D9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1DCB3C-2651-DF76-AE26-BDA0091E55B6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B833C8-4395-1A8E-7FCD-F8F8BBF3E0CB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35541B6-3514-AE8D-8415-89AD14A6E91D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/>
              <a:t>Titre </a:t>
            </a:r>
            <a:br>
              <a:rPr lang="fr-FR"/>
            </a:br>
            <a:r>
              <a:rPr lang="fr-FR"/>
              <a:t>Groupe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7F1F5E0-823E-440B-B164-43F8C22705F3}"/>
              </a:ext>
            </a:extLst>
          </p:cNvPr>
          <p:cNvSpPr txBox="1"/>
          <p:nvPr userDrawn="1"/>
        </p:nvSpPr>
        <p:spPr>
          <a:xfrm>
            <a:off x="-153989" y="1579649"/>
            <a:ext cx="131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60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F40F840-5213-4100-AFF6-E834666EB165}"/>
              </a:ext>
            </a:extLst>
          </p:cNvPr>
          <p:cNvSpPr txBox="1"/>
          <p:nvPr userDrawn="1"/>
        </p:nvSpPr>
        <p:spPr>
          <a:xfrm>
            <a:off x="0" y="4591220"/>
            <a:ext cx="139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600"/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F84E397F-4CC3-45D5-8503-CEB590D70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48" y="4958746"/>
            <a:ext cx="1253012" cy="25850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5" name="Espace réservé du texte 47">
            <a:extLst>
              <a:ext uri="{FF2B5EF4-FFF2-40B4-BE49-F238E27FC236}">
                <a16:creationId xmlns:a16="http://schemas.microsoft.com/office/drawing/2014/main" id="{FEB4609A-4B0A-4AF1-883E-78980FCAC0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0178" y="4966061"/>
            <a:ext cx="1236663" cy="25777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6" name="Espace réservé du texte 47">
            <a:extLst>
              <a:ext uri="{FF2B5EF4-FFF2-40B4-BE49-F238E27FC236}">
                <a16:creationId xmlns:a16="http://schemas.microsoft.com/office/drawing/2014/main" id="{ACB71603-FB1F-48D8-95B8-4633907139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7649" y="4966061"/>
            <a:ext cx="1236663" cy="2596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7" name="Espace réservé du texte 47">
            <a:extLst>
              <a:ext uri="{FF2B5EF4-FFF2-40B4-BE49-F238E27FC236}">
                <a16:creationId xmlns:a16="http://schemas.microsoft.com/office/drawing/2014/main" id="{994E25CB-B60A-4101-AA99-0089B81A1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4720" y="4966061"/>
            <a:ext cx="1260293" cy="2596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8" name="Espace réservé du texte 47">
            <a:extLst>
              <a:ext uri="{FF2B5EF4-FFF2-40B4-BE49-F238E27FC236}">
                <a16:creationId xmlns:a16="http://schemas.microsoft.com/office/drawing/2014/main" id="{F25CED88-083B-4D1F-BB7D-AC0E603ED0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718" y="4966061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9" name="Espace réservé du texte 47">
            <a:extLst>
              <a:ext uri="{FF2B5EF4-FFF2-40B4-BE49-F238E27FC236}">
                <a16:creationId xmlns:a16="http://schemas.microsoft.com/office/drawing/2014/main" id="{5947DBD8-7123-4F35-92D4-DDE86DD4DB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48" y="1916949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0" name="Espace réservé du texte 47">
            <a:extLst>
              <a:ext uri="{FF2B5EF4-FFF2-40B4-BE49-F238E27FC236}">
                <a16:creationId xmlns:a16="http://schemas.microsoft.com/office/drawing/2014/main" id="{B58B52F6-0EC2-4C2C-8FAE-A38502AD4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0178" y="1910598"/>
            <a:ext cx="1236663" cy="26270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1" name="Espace réservé du texte 47">
            <a:extLst>
              <a:ext uri="{FF2B5EF4-FFF2-40B4-BE49-F238E27FC236}">
                <a16:creationId xmlns:a16="http://schemas.microsoft.com/office/drawing/2014/main" id="{F610E627-F093-419C-B293-23440DF14D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0030" y="1910599"/>
            <a:ext cx="1236663" cy="26334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2" name="Espace réservé du texte 47">
            <a:extLst>
              <a:ext uri="{FF2B5EF4-FFF2-40B4-BE49-F238E27FC236}">
                <a16:creationId xmlns:a16="http://schemas.microsoft.com/office/drawing/2014/main" id="{5A3C4F5F-9C14-411C-9880-8E9B7FA977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5439" y="1910598"/>
            <a:ext cx="1236663" cy="26334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3" name="Espace réservé du texte 47">
            <a:extLst>
              <a:ext uri="{FF2B5EF4-FFF2-40B4-BE49-F238E27FC236}">
                <a16:creationId xmlns:a16="http://schemas.microsoft.com/office/drawing/2014/main" id="{9306402F-595D-4998-89DF-DEBC5ABFEA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718" y="1916949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FCE10A8-69EF-47F1-8ED8-0E5170B8FA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3" y="7620413"/>
            <a:ext cx="6858000" cy="808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9A0FE20-4C7A-4AFA-816B-CCE620D796D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-20639" y="8690811"/>
            <a:ext cx="6858000" cy="121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739DF8C4-0049-C060-7542-A628E323ED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17" y="1250025"/>
            <a:ext cx="1312863" cy="253012"/>
          </a:xfrm>
          <a:prstGeom prst="rect">
            <a:avLst/>
          </a:prstGeom>
          <a:solidFill>
            <a:srgbClr val="0076BE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B639C000-7925-0B3F-0ADB-C64AAD3EB0C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3189" y="1250024"/>
            <a:ext cx="1291183" cy="253012"/>
          </a:xfrm>
          <a:prstGeom prst="rect">
            <a:avLst/>
          </a:prstGeom>
          <a:solidFill>
            <a:srgbClr val="0076BE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AFD0E9D2-7B2A-5DB2-60DC-F33477ABCF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72296" y="1261548"/>
            <a:ext cx="1262016" cy="253012"/>
          </a:xfrm>
          <a:prstGeom prst="rect">
            <a:avLst/>
          </a:prstGeom>
          <a:solidFill>
            <a:srgbClr val="0076BE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7EBA0568-605E-9407-0EC5-F96B8BBC5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8288" y="1251987"/>
            <a:ext cx="1312864" cy="262574"/>
          </a:xfrm>
          <a:prstGeom prst="rect">
            <a:avLst/>
          </a:prstGeom>
          <a:solidFill>
            <a:srgbClr val="0076BE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299C7789-0894-D25E-7294-267FC857F1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93085" y="1251985"/>
            <a:ext cx="1285231" cy="262575"/>
          </a:xfrm>
          <a:prstGeom prst="rect">
            <a:avLst/>
          </a:prstGeom>
          <a:solidFill>
            <a:srgbClr val="0076BE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12008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9C535DF-CD00-7432-1379-FD4704911CE1}"/>
              </a:ext>
            </a:extLst>
          </p:cNvPr>
          <p:cNvGrpSpPr/>
          <p:nvPr userDrawn="1"/>
        </p:nvGrpSpPr>
        <p:grpSpPr>
          <a:xfrm>
            <a:off x="86360" y="1904680"/>
            <a:ext cx="6654800" cy="26317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99B28C-99DF-521A-4F02-B57AB20BBE61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97CA28-A355-3B31-1D49-7C8868AF31A6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E2551D-AC82-5A93-92A7-3F24F5ABCBF0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14F5A3-C622-C9CB-CC02-56A1653C268D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8051ED-8A33-1738-B5BE-04836042CBAE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6A1049A-8421-2B48-5229-A7EF995CEC5A}"/>
              </a:ext>
            </a:extLst>
          </p:cNvPr>
          <p:cNvGrpSpPr/>
          <p:nvPr userDrawn="1"/>
        </p:nvGrpSpPr>
        <p:grpSpPr>
          <a:xfrm>
            <a:off x="99760" y="4953000"/>
            <a:ext cx="6658479" cy="26250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E68383-A28D-0528-EB8D-30A95D658554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E5CA0E-854A-6D52-7317-33FB4EC23170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443DFD-18D4-3CD4-B282-DF2AACF4B19F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CC384D-148C-B093-DEB6-45757995DCB6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CE08C8-DC28-4BA7-CABC-AF9E481BC696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4D7CBB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/>
              <a:t>Titre </a:t>
            </a:r>
            <a:br>
              <a:rPr lang="fr-FR"/>
            </a:br>
            <a:r>
              <a:rPr lang="fr-FR"/>
              <a:t>Groupe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7F1F5E0-823E-440B-B164-43F8C22705F3}"/>
              </a:ext>
            </a:extLst>
          </p:cNvPr>
          <p:cNvSpPr txBox="1"/>
          <p:nvPr userDrawn="1"/>
        </p:nvSpPr>
        <p:spPr>
          <a:xfrm>
            <a:off x="-153989" y="1579649"/>
            <a:ext cx="131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60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F40F840-5213-4100-AFF6-E834666EB165}"/>
              </a:ext>
            </a:extLst>
          </p:cNvPr>
          <p:cNvSpPr txBox="1"/>
          <p:nvPr userDrawn="1"/>
        </p:nvSpPr>
        <p:spPr>
          <a:xfrm>
            <a:off x="0" y="4591220"/>
            <a:ext cx="139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600"/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F84E397F-4CC3-45D5-8503-CEB590D70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48" y="4958746"/>
            <a:ext cx="1253012" cy="25850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5" name="Espace réservé du texte 47">
            <a:extLst>
              <a:ext uri="{FF2B5EF4-FFF2-40B4-BE49-F238E27FC236}">
                <a16:creationId xmlns:a16="http://schemas.microsoft.com/office/drawing/2014/main" id="{FEB4609A-4B0A-4AF1-883E-78980FCAC0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0178" y="4966061"/>
            <a:ext cx="1236663" cy="25777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6" name="Espace réservé du texte 47">
            <a:extLst>
              <a:ext uri="{FF2B5EF4-FFF2-40B4-BE49-F238E27FC236}">
                <a16:creationId xmlns:a16="http://schemas.microsoft.com/office/drawing/2014/main" id="{ACB71603-FB1F-48D8-95B8-4633907139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7649" y="4966061"/>
            <a:ext cx="1236663" cy="2596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7" name="Espace réservé du texte 47">
            <a:extLst>
              <a:ext uri="{FF2B5EF4-FFF2-40B4-BE49-F238E27FC236}">
                <a16:creationId xmlns:a16="http://schemas.microsoft.com/office/drawing/2014/main" id="{994E25CB-B60A-4101-AA99-0089B81A1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4720" y="4966061"/>
            <a:ext cx="1260293" cy="2596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8" name="Espace réservé du texte 47">
            <a:extLst>
              <a:ext uri="{FF2B5EF4-FFF2-40B4-BE49-F238E27FC236}">
                <a16:creationId xmlns:a16="http://schemas.microsoft.com/office/drawing/2014/main" id="{F25CED88-083B-4D1F-BB7D-AC0E603ED0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718" y="4966061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9" name="Espace réservé du texte 47">
            <a:extLst>
              <a:ext uri="{FF2B5EF4-FFF2-40B4-BE49-F238E27FC236}">
                <a16:creationId xmlns:a16="http://schemas.microsoft.com/office/drawing/2014/main" id="{5947DBD8-7123-4F35-92D4-DDE86DD4DB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48" y="1916949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0" name="Espace réservé du texte 47">
            <a:extLst>
              <a:ext uri="{FF2B5EF4-FFF2-40B4-BE49-F238E27FC236}">
                <a16:creationId xmlns:a16="http://schemas.microsoft.com/office/drawing/2014/main" id="{B58B52F6-0EC2-4C2C-8FAE-A38502AD4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0178" y="1910598"/>
            <a:ext cx="1236663" cy="26270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1" name="Espace réservé du texte 47">
            <a:extLst>
              <a:ext uri="{FF2B5EF4-FFF2-40B4-BE49-F238E27FC236}">
                <a16:creationId xmlns:a16="http://schemas.microsoft.com/office/drawing/2014/main" id="{F610E627-F093-419C-B293-23440DF14D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0030" y="1910599"/>
            <a:ext cx="1236663" cy="26334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2" name="Espace réservé du texte 47">
            <a:extLst>
              <a:ext uri="{FF2B5EF4-FFF2-40B4-BE49-F238E27FC236}">
                <a16:creationId xmlns:a16="http://schemas.microsoft.com/office/drawing/2014/main" id="{5A3C4F5F-9C14-411C-9880-8E9B7FA977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5439" y="1910598"/>
            <a:ext cx="1236663" cy="26334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3" name="Espace réservé du texte 47">
            <a:extLst>
              <a:ext uri="{FF2B5EF4-FFF2-40B4-BE49-F238E27FC236}">
                <a16:creationId xmlns:a16="http://schemas.microsoft.com/office/drawing/2014/main" id="{9306402F-595D-4998-89DF-DEBC5ABFEA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718" y="1916949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FCE10A8-69EF-47F1-8ED8-0E5170B8FA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3" y="7620413"/>
            <a:ext cx="6858000" cy="808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9A0FE20-4C7A-4AFA-816B-CCE620D796D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-20639" y="8690811"/>
            <a:ext cx="6858000" cy="121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17" y="1250025"/>
            <a:ext cx="131286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568574EE-D687-390F-CCA1-63D600F0BD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3189" y="1250024"/>
            <a:ext cx="129118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8B772734-04B0-BDBD-90F0-3BF3528DB9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72296" y="1261548"/>
            <a:ext cx="1262016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76B045BA-1D3F-5033-721D-A6FCA2C3D1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8288" y="1251987"/>
            <a:ext cx="1312864" cy="262574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0C32D0D1-994D-A7C7-4841-5BDD7912B89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93085" y="1251985"/>
            <a:ext cx="1285231" cy="262575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874795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92E0F9B2-D9D8-22FE-946E-3697D19183DE}"/>
              </a:ext>
            </a:extLst>
          </p:cNvPr>
          <p:cNvGrpSpPr/>
          <p:nvPr userDrawn="1"/>
        </p:nvGrpSpPr>
        <p:grpSpPr>
          <a:xfrm>
            <a:off x="86360" y="1904680"/>
            <a:ext cx="6654800" cy="26317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F583634-0D02-9EE0-6123-AB5183D5A02C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F514C7-6D2A-A33D-AAA8-FC1B255FC58B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76F945-1FE1-7D72-FA07-EA94FDF7AB0F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12AC0C-72D6-C3D3-E513-CC654B134A68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5C08CA-D2CF-567E-21B5-CFF29A8DE4AB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496A839-7899-DAC9-FAB2-38F0C771D3C2}"/>
              </a:ext>
            </a:extLst>
          </p:cNvPr>
          <p:cNvGrpSpPr/>
          <p:nvPr userDrawn="1"/>
        </p:nvGrpSpPr>
        <p:grpSpPr>
          <a:xfrm>
            <a:off x="99760" y="4953000"/>
            <a:ext cx="6658479" cy="26250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D06A9C-547B-571A-E94B-667757D41A64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AC12483-E599-C28A-9774-1F58BEB8D6F9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2E3B22-32E0-92C6-CC82-D643B3B89D1B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F81C9F-5F8A-81FE-447B-CB48CA5ED57D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74BD25-FF07-94FE-A1FB-43323BB5FB0B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7CCCC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/>
              <a:t>Titre </a:t>
            </a:r>
            <a:br>
              <a:rPr lang="fr-FR"/>
            </a:br>
            <a:r>
              <a:rPr lang="fr-FR"/>
              <a:t>Groupe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7F1F5E0-823E-440B-B164-43F8C22705F3}"/>
              </a:ext>
            </a:extLst>
          </p:cNvPr>
          <p:cNvSpPr txBox="1"/>
          <p:nvPr userDrawn="1"/>
        </p:nvSpPr>
        <p:spPr>
          <a:xfrm>
            <a:off x="-153989" y="1579649"/>
            <a:ext cx="131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60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F40F840-5213-4100-AFF6-E834666EB165}"/>
              </a:ext>
            </a:extLst>
          </p:cNvPr>
          <p:cNvSpPr txBox="1"/>
          <p:nvPr userDrawn="1"/>
        </p:nvSpPr>
        <p:spPr>
          <a:xfrm>
            <a:off x="0" y="4591220"/>
            <a:ext cx="139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600"/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F84E397F-4CC3-45D5-8503-CEB590D70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48" y="4958746"/>
            <a:ext cx="1253012" cy="25850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5" name="Espace réservé du texte 47">
            <a:extLst>
              <a:ext uri="{FF2B5EF4-FFF2-40B4-BE49-F238E27FC236}">
                <a16:creationId xmlns:a16="http://schemas.microsoft.com/office/drawing/2014/main" id="{FEB4609A-4B0A-4AF1-883E-78980FCAC0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0178" y="4966061"/>
            <a:ext cx="1236663" cy="25777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6" name="Espace réservé du texte 47">
            <a:extLst>
              <a:ext uri="{FF2B5EF4-FFF2-40B4-BE49-F238E27FC236}">
                <a16:creationId xmlns:a16="http://schemas.microsoft.com/office/drawing/2014/main" id="{ACB71603-FB1F-48D8-95B8-4633907139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7649" y="4966061"/>
            <a:ext cx="1236663" cy="2596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7" name="Espace réservé du texte 47">
            <a:extLst>
              <a:ext uri="{FF2B5EF4-FFF2-40B4-BE49-F238E27FC236}">
                <a16:creationId xmlns:a16="http://schemas.microsoft.com/office/drawing/2014/main" id="{994E25CB-B60A-4101-AA99-0089B81A1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4720" y="4966061"/>
            <a:ext cx="1260293" cy="2596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8" name="Espace réservé du texte 47">
            <a:extLst>
              <a:ext uri="{FF2B5EF4-FFF2-40B4-BE49-F238E27FC236}">
                <a16:creationId xmlns:a16="http://schemas.microsoft.com/office/drawing/2014/main" id="{F25CED88-083B-4D1F-BB7D-AC0E603ED0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718" y="4966061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9" name="Espace réservé du texte 47">
            <a:extLst>
              <a:ext uri="{FF2B5EF4-FFF2-40B4-BE49-F238E27FC236}">
                <a16:creationId xmlns:a16="http://schemas.microsoft.com/office/drawing/2014/main" id="{5947DBD8-7123-4F35-92D4-DDE86DD4DB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48" y="1916949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0" name="Espace réservé du texte 47">
            <a:extLst>
              <a:ext uri="{FF2B5EF4-FFF2-40B4-BE49-F238E27FC236}">
                <a16:creationId xmlns:a16="http://schemas.microsoft.com/office/drawing/2014/main" id="{B58B52F6-0EC2-4C2C-8FAE-A38502AD4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0178" y="1910598"/>
            <a:ext cx="1236663" cy="26270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1" name="Espace réservé du texte 47">
            <a:extLst>
              <a:ext uri="{FF2B5EF4-FFF2-40B4-BE49-F238E27FC236}">
                <a16:creationId xmlns:a16="http://schemas.microsoft.com/office/drawing/2014/main" id="{F610E627-F093-419C-B293-23440DF14D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0030" y="1910599"/>
            <a:ext cx="1236663" cy="26334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2" name="Espace réservé du texte 47">
            <a:extLst>
              <a:ext uri="{FF2B5EF4-FFF2-40B4-BE49-F238E27FC236}">
                <a16:creationId xmlns:a16="http://schemas.microsoft.com/office/drawing/2014/main" id="{5A3C4F5F-9C14-411C-9880-8E9B7FA977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5439" y="1910598"/>
            <a:ext cx="1236663" cy="26334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3" name="Espace réservé du texte 47">
            <a:extLst>
              <a:ext uri="{FF2B5EF4-FFF2-40B4-BE49-F238E27FC236}">
                <a16:creationId xmlns:a16="http://schemas.microsoft.com/office/drawing/2014/main" id="{9306402F-595D-4998-89DF-DEBC5ABFEA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718" y="1916949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FCE10A8-69EF-47F1-8ED8-0E5170B8FA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3" y="7620413"/>
            <a:ext cx="6858000" cy="808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9A0FE20-4C7A-4AFA-816B-CCE620D796D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-20639" y="8690811"/>
            <a:ext cx="6858000" cy="121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E3B4C585-6A27-13CC-8502-450C875DA49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17" y="1250025"/>
            <a:ext cx="131286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8A420EE-B141-2399-F93B-54CA6F84F1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3189" y="1250024"/>
            <a:ext cx="129118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BDBC1841-08D5-F14E-DA78-395197B746A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72296" y="1261548"/>
            <a:ext cx="1262016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A034A372-03C9-684E-C87A-E96B20B314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8288" y="1251987"/>
            <a:ext cx="1312864" cy="262574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5845EA72-9C44-8127-AA96-E028DD67B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93085" y="1251985"/>
            <a:ext cx="1285231" cy="262575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451335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E3DAFA08-1DDF-0867-186B-0C1253DDCDE1}"/>
              </a:ext>
            </a:extLst>
          </p:cNvPr>
          <p:cNvGrpSpPr/>
          <p:nvPr userDrawn="1"/>
        </p:nvGrpSpPr>
        <p:grpSpPr>
          <a:xfrm>
            <a:off x="86360" y="1904680"/>
            <a:ext cx="6654800" cy="26317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F93579-E89D-205A-F23B-A8FE9FD4E204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5497D1-480C-5074-0DBE-73ACC8F0608B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BD838EA-A73F-5DB9-9A31-BE71C4CA9CBC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73806B-D14A-28CE-ED94-CC0B499773AE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B90739-0F8E-63A9-FE34-5A1C513E69BE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3176003-B0A3-3DEB-1016-6E9AB5694E7A}"/>
              </a:ext>
            </a:extLst>
          </p:cNvPr>
          <p:cNvGrpSpPr/>
          <p:nvPr userDrawn="1"/>
        </p:nvGrpSpPr>
        <p:grpSpPr>
          <a:xfrm>
            <a:off x="99760" y="4953000"/>
            <a:ext cx="6658479" cy="26250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057224-6A5E-D851-0615-9984A1BEE2AF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3BE5BB-5CF6-919F-1EF2-0E834EF6B9E9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72F0BC-87DF-114D-3C83-B56DAC2CFF32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B247C04-0890-88B6-E71C-4B091224A6BC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A32E5B-171B-B3F1-C71F-B4F132605622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/>
              <a:t>Titre </a:t>
            </a:r>
            <a:br>
              <a:rPr lang="fr-FR"/>
            </a:br>
            <a:r>
              <a:rPr lang="fr-FR"/>
              <a:t>Groupe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7F1F5E0-823E-440B-B164-43F8C22705F3}"/>
              </a:ext>
            </a:extLst>
          </p:cNvPr>
          <p:cNvSpPr txBox="1"/>
          <p:nvPr userDrawn="1"/>
        </p:nvSpPr>
        <p:spPr>
          <a:xfrm>
            <a:off x="-153989" y="1579649"/>
            <a:ext cx="131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60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F40F840-5213-4100-AFF6-E834666EB165}"/>
              </a:ext>
            </a:extLst>
          </p:cNvPr>
          <p:cNvSpPr txBox="1"/>
          <p:nvPr userDrawn="1"/>
        </p:nvSpPr>
        <p:spPr>
          <a:xfrm>
            <a:off x="0" y="4591220"/>
            <a:ext cx="139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600"/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F84E397F-4CC3-45D5-8503-CEB590D70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48" y="4958746"/>
            <a:ext cx="1253012" cy="25850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5" name="Espace réservé du texte 47">
            <a:extLst>
              <a:ext uri="{FF2B5EF4-FFF2-40B4-BE49-F238E27FC236}">
                <a16:creationId xmlns:a16="http://schemas.microsoft.com/office/drawing/2014/main" id="{FEB4609A-4B0A-4AF1-883E-78980FCAC0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0178" y="4966061"/>
            <a:ext cx="1236663" cy="25777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6" name="Espace réservé du texte 47">
            <a:extLst>
              <a:ext uri="{FF2B5EF4-FFF2-40B4-BE49-F238E27FC236}">
                <a16:creationId xmlns:a16="http://schemas.microsoft.com/office/drawing/2014/main" id="{ACB71603-FB1F-48D8-95B8-4633907139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7649" y="4966061"/>
            <a:ext cx="1236663" cy="2596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7" name="Espace réservé du texte 47">
            <a:extLst>
              <a:ext uri="{FF2B5EF4-FFF2-40B4-BE49-F238E27FC236}">
                <a16:creationId xmlns:a16="http://schemas.microsoft.com/office/drawing/2014/main" id="{994E25CB-B60A-4101-AA99-0089B81A1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4720" y="4966061"/>
            <a:ext cx="1260293" cy="2596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8" name="Espace réservé du texte 47">
            <a:extLst>
              <a:ext uri="{FF2B5EF4-FFF2-40B4-BE49-F238E27FC236}">
                <a16:creationId xmlns:a16="http://schemas.microsoft.com/office/drawing/2014/main" id="{F25CED88-083B-4D1F-BB7D-AC0E603ED0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718" y="4966061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9" name="Espace réservé du texte 47">
            <a:extLst>
              <a:ext uri="{FF2B5EF4-FFF2-40B4-BE49-F238E27FC236}">
                <a16:creationId xmlns:a16="http://schemas.microsoft.com/office/drawing/2014/main" id="{5947DBD8-7123-4F35-92D4-DDE86DD4DB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48" y="1916949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0" name="Espace réservé du texte 47">
            <a:extLst>
              <a:ext uri="{FF2B5EF4-FFF2-40B4-BE49-F238E27FC236}">
                <a16:creationId xmlns:a16="http://schemas.microsoft.com/office/drawing/2014/main" id="{B58B52F6-0EC2-4C2C-8FAE-A38502AD4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0178" y="1910598"/>
            <a:ext cx="1236663" cy="26270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1" name="Espace réservé du texte 47">
            <a:extLst>
              <a:ext uri="{FF2B5EF4-FFF2-40B4-BE49-F238E27FC236}">
                <a16:creationId xmlns:a16="http://schemas.microsoft.com/office/drawing/2014/main" id="{F610E627-F093-419C-B293-23440DF14D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0030" y="1910599"/>
            <a:ext cx="1236663" cy="26334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2" name="Espace réservé du texte 47">
            <a:extLst>
              <a:ext uri="{FF2B5EF4-FFF2-40B4-BE49-F238E27FC236}">
                <a16:creationId xmlns:a16="http://schemas.microsoft.com/office/drawing/2014/main" id="{5A3C4F5F-9C14-411C-9880-8E9B7FA977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5439" y="1910598"/>
            <a:ext cx="1236663" cy="26334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3" name="Espace réservé du texte 47">
            <a:extLst>
              <a:ext uri="{FF2B5EF4-FFF2-40B4-BE49-F238E27FC236}">
                <a16:creationId xmlns:a16="http://schemas.microsoft.com/office/drawing/2014/main" id="{9306402F-595D-4998-89DF-DEBC5ABFEA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718" y="1916949"/>
            <a:ext cx="1236663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FCE10A8-69EF-47F1-8ED8-0E5170B8FA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3" y="7620413"/>
            <a:ext cx="6858000" cy="808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9A0FE20-4C7A-4AFA-816B-CCE620D796D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-20639" y="8690811"/>
            <a:ext cx="6858000" cy="121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F8D24EBD-B379-BEEB-38D7-84E5372C798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17" y="1250025"/>
            <a:ext cx="131286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5A870D61-9045-0D95-385C-0420C677712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3189" y="1250024"/>
            <a:ext cx="129118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3" name="Espace réservé du texte 17">
            <a:extLst>
              <a:ext uri="{FF2B5EF4-FFF2-40B4-BE49-F238E27FC236}">
                <a16:creationId xmlns:a16="http://schemas.microsoft.com/office/drawing/2014/main" id="{4A28DFC8-55DA-7B55-6AEA-2FD67094D0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72296" y="1261548"/>
            <a:ext cx="1262016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F8A59BA7-1C3E-B953-8011-96994F9B576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8288" y="1251987"/>
            <a:ext cx="1312864" cy="262574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146E0143-5829-9C09-D2D7-58C8533EB2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93085" y="1251985"/>
            <a:ext cx="1285231" cy="262575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00377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F0655-9623-4503-83AE-A8F572683D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858000" cy="863307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ZoneTexte 21">
            <a:extLst>
              <a:ext uri="{FF2B5EF4-FFF2-40B4-BE49-F238E27FC236}">
                <a16:creationId xmlns:a16="http://schemas.microsoft.com/office/drawing/2014/main" id="{D57ECF15-2FD2-465D-9C49-C8B59D942CEA}"/>
              </a:ext>
            </a:extLst>
          </p:cNvPr>
          <p:cNvSpPr txBox="1"/>
          <p:nvPr/>
        </p:nvSpPr>
        <p:spPr>
          <a:xfrm>
            <a:off x="-149230" y="9678603"/>
            <a:ext cx="7156451" cy="223141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03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50" b="0" i="0" u="none" strike="noStrike" kern="1200" cap="none" spc="300" baseline="0">
                <a:solidFill>
                  <a:srgbClr val="000000"/>
                </a:solidFill>
                <a:effectLst/>
                <a:uFillTx/>
                <a:latin typeface="Calibri Light" pitchFamily="34"/>
                <a:cs typeface="Arial"/>
              </a:rPr>
              <a:t>Ifac - Association à but non lucratif à vocation éducative, sociale et territoriale</a:t>
            </a:r>
            <a:endParaRPr lang="fr-FR" sz="850" b="0" i="0" u="none" strike="noStrike" kern="1200" cap="none" spc="0" baseline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BE1151-8B02-4C3F-BA24-AB5B1A7F1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467572"/>
            <a:ext cx="4876800" cy="1016000"/>
          </a:xfrm>
          <a:prstGeom prst="rect">
            <a:avLst/>
          </a:prstGeom>
          <a:solidFill>
            <a:srgbClr val="7CCCC0"/>
          </a:solidFill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4B59E25-804E-422B-BF3C-92597015AA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85003"/>
            <a:ext cx="4876800" cy="423798"/>
          </a:xfrm>
          <a:prstGeom prst="rect">
            <a:avLst/>
          </a:prstGeom>
          <a:solidFill>
            <a:srgbClr val="2A7387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Informations complémentaires </a:t>
            </a:r>
          </a:p>
        </p:txBody>
      </p:sp>
      <p:pic>
        <p:nvPicPr>
          <p:cNvPr id="8" name="Image 21" descr="LOGO_IFAC-285C-200px.png">
            <a:extLst>
              <a:ext uri="{FF2B5EF4-FFF2-40B4-BE49-F238E27FC236}">
                <a16:creationId xmlns:a16="http://schemas.microsoft.com/office/drawing/2014/main" id="{886D33D3-9753-09AC-3732-058256E7B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3596" y="8807432"/>
            <a:ext cx="1004568" cy="81787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2" name="Espace réservé pour une image  3">
            <a:extLst>
              <a:ext uri="{FF2B5EF4-FFF2-40B4-BE49-F238E27FC236}">
                <a16:creationId xmlns:a16="http://schemas.microsoft.com/office/drawing/2014/main" id="{A8A21AD0-A413-65FB-C92E-29242A005AD2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322512" y="8910369"/>
            <a:ext cx="2212975" cy="61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Logo animation</a:t>
            </a:r>
          </a:p>
        </p:txBody>
      </p:sp>
      <p:sp>
        <p:nvSpPr>
          <p:cNvPr id="5" name="Espace réservé pour une image  6">
            <a:extLst>
              <a:ext uri="{FF2B5EF4-FFF2-40B4-BE49-F238E27FC236}">
                <a16:creationId xmlns:a16="http://schemas.microsoft.com/office/drawing/2014/main" id="{EB086B30-E7CD-CD67-D42A-C83C8E5DE171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361103" y="8789306"/>
            <a:ext cx="1006388" cy="8200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Logo ville</a:t>
            </a:r>
          </a:p>
        </p:txBody>
      </p:sp>
    </p:spTree>
    <p:extLst>
      <p:ext uri="{BB962C8B-B14F-4D97-AF65-F5344CB8AC3E}">
        <p14:creationId xmlns:p14="http://schemas.microsoft.com/office/powerpoint/2010/main" val="229187109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5 (avec soiré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9C535DF-CD00-7432-1379-FD4704911CE1}"/>
              </a:ext>
            </a:extLst>
          </p:cNvPr>
          <p:cNvGrpSpPr/>
          <p:nvPr userDrawn="1"/>
        </p:nvGrpSpPr>
        <p:grpSpPr>
          <a:xfrm>
            <a:off x="86360" y="1904680"/>
            <a:ext cx="6654800" cy="1467170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99B28C-99DF-521A-4F02-B57AB20BBE61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97CA28-A355-3B31-1D49-7C8868AF31A6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E2551D-AC82-5A93-92A7-3F24F5ABCBF0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14F5A3-C622-C9CB-CC02-56A1653C268D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8051ED-8A33-1738-B5BE-04836042CBAE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6A1049A-8421-2B48-5229-A7EF995CEC5A}"/>
              </a:ext>
            </a:extLst>
          </p:cNvPr>
          <p:cNvGrpSpPr/>
          <p:nvPr userDrawn="1"/>
        </p:nvGrpSpPr>
        <p:grpSpPr>
          <a:xfrm>
            <a:off x="87923" y="3888648"/>
            <a:ext cx="6658479" cy="1437971"/>
            <a:chOff x="0" y="1249431"/>
            <a:chExt cx="9906000" cy="5102131"/>
          </a:xfrm>
          <a:solidFill>
            <a:srgbClr val="EEECE8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E68383-A28D-0528-EB8D-30A95D658554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E5CA0E-854A-6D52-7317-33FB4EC23170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443DFD-18D4-3CD4-B282-DF2AACF4B19F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CC384D-148C-B093-DEB6-45757995DCB6}"/>
                </a:ext>
              </a:extLst>
            </p:cNvPr>
            <p:cNvSpPr/>
            <p:nvPr userDrawn="1"/>
          </p:nvSpPr>
          <p:spPr>
            <a:xfrm>
              <a:off x="6016053" y="1271962"/>
              <a:ext cx="1920049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CE08C8-DC28-4BA7-CABC-AF9E481BC696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4D7CBB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/>
              <a:t>Titre </a:t>
            </a:r>
            <a:br>
              <a:rPr lang="fr-FR"/>
            </a:br>
            <a:r>
              <a:rPr lang="fr-FR"/>
              <a:t>Groupe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7F1F5E0-823E-440B-B164-43F8C22705F3}"/>
              </a:ext>
            </a:extLst>
          </p:cNvPr>
          <p:cNvSpPr txBox="1"/>
          <p:nvPr userDrawn="1"/>
        </p:nvSpPr>
        <p:spPr>
          <a:xfrm>
            <a:off x="-153989" y="1579649"/>
            <a:ext cx="131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60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F40F840-5213-4100-AFF6-E834666EB165}"/>
              </a:ext>
            </a:extLst>
          </p:cNvPr>
          <p:cNvSpPr txBox="1"/>
          <p:nvPr userDrawn="1"/>
        </p:nvSpPr>
        <p:spPr>
          <a:xfrm>
            <a:off x="19736" y="3460972"/>
            <a:ext cx="139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600"/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F84E397F-4CC3-45D5-8503-CEB590D70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717" y="3892857"/>
            <a:ext cx="1253012" cy="1413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5" name="Espace réservé du texte 47">
            <a:extLst>
              <a:ext uri="{FF2B5EF4-FFF2-40B4-BE49-F238E27FC236}">
                <a16:creationId xmlns:a16="http://schemas.microsoft.com/office/drawing/2014/main" id="{FEB4609A-4B0A-4AF1-883E-78980FCAC0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9347" y="3900172"/>
            <a:ext cx="1236663" cy="1409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6" name="Espace réservé du texte 47">
            <a:extLst>
              <a:ext uri="{FF2B5EF4-FFF2-40B4-BE49-F238E27FC236}">
                <a16:creationId xmlns:a16="http://schemas.microsoft.com/office/drawing/2014/main" id="{ACB71603-FB1F-48D8-95B8-4633907139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6818" y="3900172"/>
            <a:ext cx="1236663" cy="142009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7" name="Espace réservé du texte 47">
            <a:extLst>
              <a:ext uri="{FF2B5EF4-FFF2-40B4-BE49-F238E27FC236}">
                <a16:creationId xmlns:a16="http://schemas.microsoft.com/office/drawing/2014/main" id="{994E25CB-B60A-4101-AA99-0089B81A1B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3889" y="3900172"/>
            <a:ext cx="1260293" cy="142009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8" name="Espace réservé du texte 47">
            <a:extLst>
              <a:ext uri="{FF2B5EF4-FFF2-40B4-BE49-F238E27FC236}">
                <a16:creationId xmlns:a16="http://schemas.microsoft.com/office/drawing/2014/main" id="{F25CED88-083B-4D1F-BB7D-AC0E603ED0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7887" y="3900172"/>
            <a:ext cx="1236663" cy="14366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59" name="Espace réservé du texte 47">
            <a:extLst>
              <a:ext uri="{FF2B5EF4-FFF2-40B4-BE49-F238E27FC236}">
                <a16:creationId xmlns:a16="http://schemas.microsoft.com/office/drawing/2014/main" id="{5947DBD8-7123-4F35-92D4-DDE86DD4DB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48" y="1916949"/>
            <a:ext cx="1236663" cy="14549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0" name="Espace réservé du texte 47">
            <a:extLst>
              <a:ext uri="{FF2B5EF4-FFF2-40B4-BE49-F238E27FC236}">
                <a16:creationId xmlns:a16="http://schemas.microsoft.com/office/drawing/2014/main" id="{B58B52F6-0EC2-4C2C-8FAE-A38502AD4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0178" y="1910598"/>
            <a:ext cx="1236663" cy="145751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1" name="Espace réservé du texte 47">
            <a:extLst>
              <a:ext uri="{FF2B5EF4-FFF2-40B4-BE49-F238E27FC236}">
                <a16:creationId xmlns:a16="http://schemas.microsoft.com/office/drawing/2014/main" id="{F610E627-F093-419C-B293-23440DF14D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0030" y="1910599"/>
            <a:ext cx="1236663" cy="14610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2" name="Espace réservé du texte 47">
            <a:extLst>
              <a:ext uri="{FF2B5EF4-FFF2-40B4-BE49-F238E27FC236}">
                <a16:creationId xmlns:a16="http://schemas.microsoft.com/office/drawing/2014/main" id="{5A3C4F5F-9C14-411C-9880-8E9B7FA977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5439" y="1910598"/>
            <a:ext cx="1236663" cy="14610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3" name="Espace réservé du texte 47">
            <a:extLst>
              <a:ext uri="{FF2B5EF4-FFF2-40B4-BE49-F238E27FC236}">
                <a16:creationId xmlns:a16="http://schemas.microsoft.com/office/drawing/2014/main" id="{9306402F-595D-4998-89DF-DEBC5ABFEA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718" y="1916949"/>
            <a:ext cx="1236663" cy="145751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FCE10A8-69EF-47F1-8ED8-0E5170B8FA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3" y="7620413"/>
            <a:ext cx="6858000" cy="808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9A0FE20-4C7A-4AFA-816B-CCE620D796D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-20639" y="8690811"/>
            <a:ext cx="6858000" cy="121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17" y="1250025"/>
            <a:ext cx="131286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568574EE-D687-390F-CCA1-63D600F0BD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3189" y="1250024"/>
            <a:ext cx="129118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8B772734-04B0-BDBD-90F0-3BF3528DB9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72296" y="1248848"/>
            <a:ext cx="1262016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76B045BA-1D3F-5033-721D-A6FCA2C3D1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8288" y="1251987"/>
            <a:ext cx="1312864" cy="262574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0C32D0D1-994D-A7C7-4841-5BDD7912B89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93085" y="1251985"/>
            <a:ext cx="1285231" cy="262575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9CEDBCB-908C-A165-D3BB-E5FA775A4F32}"/>
              </a:ext>
            </a:extLst>
          </p:cNvPr>
          <p:cNvGrpSpPr/>
          <p:nvPr userDrawn="1"/>
        </p:nvGrpSpPr>
        <p:grpSpPr>
          <a:xfrm>
            <a:off x="68187" y="5910800"/>
            <a:ext cx="6658479" cy="1437971"/>
            <a:chOff x="0" y="1249431"/>
            <a:chExt cx="9906000" cy="5102131"/>
          </a:xfrm>
          <a:solidFill>
            <a:srgbClr val="EEECE8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2E8BD55-9C3F-1928-1146-07BF7E479B70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96D5044-6086-6E07-180B-3CEB9BE09792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91A062D-63E9-46A5-BC4D-D4BD81178397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solidFill>
              <a:srgbClr val="EEECE8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B5A68C9-3733-E812-4537-D4D47720177F}"/>
                </a:ext>
              </a:extLst>
            </p:cNvPr>
            <p:cNvSpPr/>
            <p:nvPr userDrawn="1"/>
          </p:nvSpPr>
          <p:spPr>
            <a:xfrm>
              <a:off x="6016053" y="1271962"/>
              <a:ext cx="1920049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4034EB2-06C4-85BD-C3F7-7452725BA3F0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051B607A-5113-611B-CE15-261CE3FDE1B6}"/>
              </a:ext>
            </a:extLst>
          </p:cNvPr>
          <p:cNvSpPr txBox="1"/>
          <p:nvPr userDrawn="1"/>
        </p:nvSpPr>
        <p:spPr>
          <a:xfrm>
            <a:off x="92548" y="5496367"/>
            <a:ext cx="139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soirée</a:t>
            </a:r>
            <a:endParaRPr lang="fr-FR" sz="1600"/>
          </a:p>
        </p:txBody>
      </p:sp>
      <p:sp>
        <p:nvSpPr>
          <p:cNvPr id="28" name="Espace réservé du texte 47">
            <a:extLst>
              <a:ext uri="{FF2B5EF4-FFF2-40B4-BE49-F238E27FC236}">
                <a16:creationId xmlns:a16="http://schemas.microsoft.com/office/drawing/2014/main" id="{D81F80E5-5825-EEA8-E3E9-E7BA10CCCF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18233" y="5917287"/>
            <a:ext cx="1236663" cy="1409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9" name="Espace réservé du texte 47">
            <a:extLst>
              <a:ext uri="{FF2B5EF4-FFF2-40B4-BE49-F238E27FC236}">
                <a16:creationId xmlns:a16="http://schemas.microsoft.com/office/drawing/2014/main" id="{D061E609-D388-DBAC-DF67-4694FCE011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620" y="5910800"/>
            <a:ext cx="1236663" cy="1409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0" name="Espace réservé du texte 47">
            <a:extLst>
              <a:ext uri="{FF2B5EF4-FFF2-40B4-BE49-F238E27FC236}">
                <a16:creationId xmlns:a16="http://schemas.microsoft.com/office/drawing/2014/main" id="{8E6FD930-B5DE-13B7-BEDD-BF84E52D18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738" y="5925436"/>
            <a:ext cx="1236663" cy="1409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3" name="Espace réservé du texte 47">
            <a:extLst>
              <a:ext uri="{FF2B5EF4-FFF2-40B4-BE49-F238E27FC236}">
                <a16:creationId xmlns:a16="http://schemas.microsoft.com/office/drawing/2014/main" id="{41125506-3276-8275-DCC1-5E863A899B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136388" y="5939116"/>
            <a:ext cx="1236663" cy="1409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4" name="Espace réservé du texte 47">
            <a:extLst>
              <a:ext uri="{FF2B5EF4-FFF2-40B4-BE49-F238E27FC236}">
                <a16:creationId xmlns:a16="http://schemas.microsoft.com/office/drawing/2014/main" id="{C16452BA-16DD-9648-04E8-756E73A7E4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68371" y="5936337"/>
            <a:ext cx="1236663" cy="14096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</p:spTree>
    <p:extLst>
      <p:ext uri="{BB962C8B-B14F-4D97-AF65-F5344CB8AC3E}">
        <p14:creationId xmlns:p14="http://schemas.microsoft.com/office/powerpoint/2010/main" val="399245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6 (6jou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E3DAFA08-1DDF-0867-186B-0C1253DDCDE1}"/>
              </a:ext>
            </a:extLst>
          </p:cNvPr>
          <p:cNvGrpSpPr/>
          <p:nvPr userDrawn="1"/>
        </p:nvGrpSpPr>
        <p:grpSpPr>
          <a:xfrm>
            <a:off x="73660" y="1904680"/>
            <a:ext cx="5583603" cy="26317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F93579-E89D-205A-F23B-A8FE9FD4E204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5497D1-480C-5074-0DBE-73ACC8F0608B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BD838EA-A73F-5DB9-9A31-BE71C4CA9CBC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73806B-D14A-28CE-ED94-CC0B499773AE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B90739-0F8E-63A9-FE34-5A1C513E69BE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/>
              <a:t>Titre </a:t>
            </a:r>
            <a:br>
              <a:rPr lang="fr-FR"/>
            </a:br>
            <a:r>
              <a:rPr lang="fr-FR"/>
              <a:t>Groupe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7F1F5E0-823E-440B-B164-43F8C22705F3}"/>
              </a:ext>
            </a:extLst>
          </p:cNvPr>
          <p:cNvSpPr txBox="1"/>
          <p:nvPr userDrawn="1"/>
        </p:nvSpPr>
        <p:spPr>
          <a:xfrm>
            <a:off x="-153989" y="1579649"/>
            <a:ext cx="131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60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F40F840-5213-4100-AFF6-E834666EB165}"/>
              </a:ext>
            </a:extLst>
          </p:cNvPr>
          <p:cNvSpPr txBox="1"/>
          <p:nvPr userDrawn="1"/>
        </p:nvSpPr>
        <p:spPr>
          <a:xfrm>
            <a:off x="0" y="4591220"/>
            <a:ext cx="139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600"/>
          </a:p>
        </p:txBody>
      </p:sp>
      <p:sp>
        <p:nvSpPr>
          <p:cNvPr id="59" name="Espace réservé du texte 47">
            <a:extLst>
              <a:ext uri="{FF2B5EF4-FFF2-40B4-BE49-F238E27FC236}">
                <a16:creationId xmlns:a16="http://schemas.microsoft.com/office/drawing/2014/main" id="{5947DBD8-7123-4F35-92D4-DDE86DD4DB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49" y="1916949"/>
            <a:ext cx="1048980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0" name="Espace réservé du texte 47">
            <a:extLst>
              <a:ext uri="{FF2B5EF4-FFF2-40B4-BE49-F238E27FC236}">
                <a16:creationId xmlns:a16="http://schemas.microsoft.com/office/drawing/2014/main" id="{B58B52F6-0EC2-4C2C-8FAE-A38502AD4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8309" y="1923829"/>
            <a:ext cx="1055170" cy="26125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1" name="Espace réservé du texte 47">
            <a:extLst>
              <a:ext uri="{FF2B5EF4-FFF2-40B4-BE49-F238E27FC236}">
                <a16:creationId xmlns:a16="http://schemas.microsoft.com/office/drawing/2014/main" id="{F610E627-F093-419C-B293-23440DF14D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0577" y="1928295"/>
            <a:ext cx="1036466" cy="26081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2" name="Espace réservé du texte 47">
            <a:extLst>
              <a:ext uri="{FF2B5EF4-FFF2-40B4-BE49-F238E27FC236}">
                <a16:creationId xmlns:a16="http://schemas.microsoft.com/office/drawing/2014/main" id="{5A3C4F5F-9C14-411C-9880-8E9B7FA977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08836" y="1910342"/>
            <a:ext cx="1055169" cy="26334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3" name="Espace réservé du texte 47">
            <a:extLst>
              <a:ext uri="{FF2B5EF4-FFF2-40B4-BE49-F238E27FC236}">
                <a16:creationId xmlns:a16="http://schemas.microsoft.com/office/drawing/2014/main" id="{9306402F-595D-4998-89DF-DEBC5ABFEA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3078" y="1902128"/>
            <a:ext cx="1055170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FCE10A8-69EF-47F1-8ED8-0E5170B8FA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3" y="7620413"/>
            <a:ext cx="6858000" cy="808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9A0FE20-4C7A-4AFA-816B-CCE620D796D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-20639" y="8690811"/>
            <a:ext cx="6858000" cy="1215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F8D24EBD-B379-BEEB-38D7-84E5372C798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218" y="1250025"/>
            <a:ext cx="104617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5A870D61-9045-0D95-385C-0420C677712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03194" y="1250416"/>
            <a:ext cx="1046174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3" name="Espace réservé du texte 17">
            <a:extLst>
              <a:ext uri="{FF2B5EF4-FFF2-40B4-BE49-F238E27FC236}">
                <a16:creationId xmlns:a16="http://schemas.microsoft.com/office/drawing/2014/main" id="{4A28DFC8-55DA-7B55-6AEA-2FD67094D0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40869" y="1250025"/>
            <a:ext cx="1046173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F8A59BA7-1C3E-B953-8011-96994F9B576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9427" y="1245244"/>
            <a:ext cx="1046173" cy="262574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146E0143-5829-9C09-D2D7-58C8533EB2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28920" y="1243675"/>
            <a:ext cx="1041043" cy="262575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" name="Espace réservé du texte 17">
            <a:extLst>
              <a:ext uri="{FF2B5EF4-FFF2-40B4-BE49-F238E27FC236}">
                <a16:creationId xmlns:a16="http://schemas.microsoft.com/office/drawing/2014/main" id="{6F008F3B-8912-19FD-3016-EDA501B055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47547" y="1240462"/>
            <a:ext cx="1041043" cy="262575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8118E3-F5FE-F1E8-3AF5-8A077155B553}"/>
              </a:ext>
            </a:extLst>
          </p:cNvPr>
          <p:cNvSpPr/>
          <p:nvPr userDrawn="1"/>
        </p:nvSpPr>
        <p:spPr>
          <a:xfrm>
            <a:off x="5729183" y="1911380"/>
            <a:ext cx="1055169" cy="2625048"/>
          </a:xfrm>
          <a:prstGeom prst="rect">
            <a:avLst/>
          </a:prstGeom>
          <a:solidFill>
            <a:srgbClr val="DBEFEB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Espace réservé du texte 47">
            <a:extLst>
              <a:ext uri="{FF2B5EF4-FFF2-40B4-BE49-F238E27FC236}">
                <a16:creationId xmlns:a16="http://schemas.microsoft.com/office/drawing/2014/main" id="{43311660-4632-8580-C37C-27560FD234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29182" y="1902999"/>
            <a:ext cx="1055169" cy="26334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DE9F81BC-47CF-3DA8-D1F1-2931614FCF6C}"/>
              </a:ext>
            </a:extLst>
          </p:cNvPr>
          <p:cNvGrpSpPr/>
          <p:nvPr userDrawn="1"/>
        </p:nvGrpSpPr>
        <p:grpSpPr>
          <a:xfrm>
            <a:off x="92549" y="4892357"/>
            <a:ext cx="5583603" cy="2631748"/>
            <a:chOff x="0" y="1249431"/>
            <a:chExt cx="9906000" cy="5092565"/>
          </a:xfrm>
          <a:solidFill>
            <a:srgbClr val="EEECE8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18CEAB-78DD-B8BB-30BA-40CB50678990}"/>
                </a:ext>
              </a:extLst>
            </p:cNvPr>
            <p:cNvSpPr/>
            <p:nvPr userDrawn="1"/>
          </p:nvSpPr>
          <p:spPr>
            <a:xfrm>
              <a:off x="8034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150A457-D129-EC78-E0B4-442355D1F088}"/>
                </a:ext>
              </a:extLst>
            </p:cNvPr>
            <p:cNvSpPr/>
            <p:nvPr userDrawn="1"/>
          </p:nvSpPr>
          <p:spPr>
            <a:xfrm>
              <a:off x="0" y="1262396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04EBBA-CE2D-0304-1B1C-246C7D3D38CB}"/>
                </a:ext>
              </a:extLst>
            </p:cNvPr>
            <p:cNvSpPr/>
            <p:nvPr userDrawn="1"/>
          </p:nvSpPr>
          <p:spPr>
            <a:xfrm>
              <a:off x="4017000" y="1249431"/>
              <a:ext cx="1872000" cy="5079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1445A03-E506-2345-EC74-D7B3C49CFE11}"/>
                </a:ext>
              </a:extLst>
            </p:cNvPr>
            <p:cNvSpPr/>
            <p:nvPr userDrawn="1"/>
          </p:nvSpPr>
          <p:spPr>
            <a:xfrm>
              <a:off x="6025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A3BCE7E-4498-E748-1600-C65E38A3FB1E}"/>
                </a:ext>
              </a:extLst>
            </p:cNvPr>
            <p:cNvSpPr/>
            <p:nvPr userDrawn="1"/>
          </p:nvSpPr>
          <p:spPr>
            <a:xfrm>
              <a:off x="2008500" y="1249431"/>
              <a:ext cx="1872000" cy="5079600"/>
            </a:xfrm>
            <a:prstGeom prst="rect">
              <a:avLst/>
            </a:prstGeom>
            <a:solidFill>
              <a:srgbClr val="DBEFEB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4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F325FECE-DA18-6901-9F74-777927A5C854}"/>
              </a:ext>
            </a:extLst>
          </p:cNvPr>
          <p:cNvSpPr/>
          <p:nvPr userDrawn="1"/>
        </p:nvSpPr>
        <p:spPr>
          <a:xfrm>
            <a:off x="5748072" y="4899057"/>
            <a:ext cx="1055169" cy="2625048"/>
          </a:xfrm>
          <a:prstGeom prst="rect">
            <a:avLst/>
          </a:prstGeom>
          <a:solidFill>
            <a:srgbClr val="DBEFEB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6" name="Espace réservé du texte 47">
            <a:extLst>
              <a:ext uri="{FF2B5EF4-FFF2-40B4-BE49-F238E27FC236}">
                <a16:creationId xmlns:a16="http://schemas.microsoft.com/office/drawing/2014/main" id="{B304DAD9-3EEB-20FE-03C7-41A51FEB28A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649" y="4894671"/>
            <a:ext cx="1048980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7" name="Espace réservé du texte 47">
            <a:extLst>
              <a:ext uri="{FF2B5EF4-FFF2-40B4-BE49-F238E27FC236}">
                <a16:creationId xmlns:a16="http://schemas.microsoft.com/office/drawing/2014/main" id="{3986A070-4F24-E305-B2A6-E0065011F3C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09409" y="4901551"/>
            <a:ext cx="1055170" cy="26125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8" name="Espace réservé du texte 47">
            <a:extLst>
              <a:ext uri="{FF2B5EF4-FFF2-40B4-BE49-F238E27FC236}">
                <a16:creationId xmlns:a16="http://schemas.microsoft.com/office/drawing/2014/main" id="{874AE552-909C-B551-1C8E-77F1B37F64B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363427" y="4899667"/>
            <a:ext cx="1036466" cy="26081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9" name="Espace réservé du texte 47">
            <a:extLst>
              <a:ext uri="{FF2B5EF4-FFF2-40B4-BE49-F238E27FC236}">
                <a16:creationId xmlns:a16="http://schemas.microsoft.com/office/drawing/2014/main" id="{E858EC06-91ED-88EF-435F-CB92275041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15336" y="4894414"/>
            <a:ext cx="1055169" cy="26334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0" name="Espace réservé du texte 47">
            <a:extLst>
              <a:ext uri="{FF2B5EF4-FFF2-40B4-BE49-F238E27FC236}">
                <a16:creationId xmlns:a16="http://schemas.microsoft.com/office/drawing/2014/main" id="{0C8EC61B-55F8-59B0-6676-50F5467D2E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76878" y="4892550"/>
            <a:ext cx="1055170" cy="2627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1" name="Espace réservé du texte 47">
            <a:extLst>
              <a:ext uri="{FF2B5EF4-FFF2-40B4-BE49-F238E27FC236}">
                <a16:creationId xmlns:a16="http://schemas.microsoft.com/office/drawing/2014/main" id="{C4300692-1556-901A-0404-682BF97C93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42032" y="4893421"/>
            <a:ext cx="1055169" cy="26334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</p:spTree>
    <p:extLst>
      <p:ext uri="{BB962C8B-B14F-4D97-AF65-F5344CB8AC3E}">
        <p14:creationId xmlns:p14="http://schemas.microsoft.com/office/powerpoint/2010/main" val="2080125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4D7CBB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/>
              <a:t>Titre </a:t>
            </a:r>
            <a:br>
              <a:rPr lang="fr-FR"/>
            </a:br>
            <a:r>
              <a:rPr lang="fr-FR"/>
              <a:t>Groupe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365" y="1819712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8" name="Espace réservé du texte 47">
            <a:extLst>
              <a:ext uri="{FF2B5EF4-FFF2-40B4-BE49-F238E27FC236}">
                <a16:creationId xmlns:a16="http://schemas.microsoft.com/office/drawing/2014/main" id="{D81F80E5-5825-EEA8-E3E9-E7BA10CCCF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89653" y="2077039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9" name="Espace réservé du texte 47">
            <a:extLst>
              <a:ext uri="{FF2B5EF4-FFF2-40B4-BE49-F238E27FC236}">
                <a16:creationId xmlns:a16="http://schemas.microsoft.com/office/drawing/2014/main" id="{D061E609-D388-DBAC-DF67-4694FCE011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34034" y="2261102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0" name="Espace réservé du texte 47">
            <a:extLst>
              <a:ext uri="{FF2B5EF4-FFF2-40B4-BE49-F238E27FC236}">
                <a16:creationId xmlns:a16="http://schemas.microsoft.com/office/drawing/2014/main" id="{8E6FD930-B5DE-13B7-BEDD-BF84E52D18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80183" y="2267539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5" name="Espace réservé du texte 47">
            <a:extLst>
              <a:ext uri="{FF2B5EF4-FFF2-40B4-BE49-F238E27FC236}">
                <a16:creationId xmlns:a16="http://schemas.microsoft.com/office/drawing/2014/main" id="{3ACE02A7-FFCB-46F7-B524-2D7358F183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9365" y="2072725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6" name="Espace réservé du texte 47">
            <a:extLst>
              <a:ext uri="{FF2B5EF4-FFF2-40B4-BE49-F238E27FC236}">
                <a16:creationId xmlns:a16="http://schemas.microsoft.com/office/drawing/2014/main" id="{F4907DF7-5941-001D-4BE4-841ADEC4B45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7433" y="4331965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7" name="Espace réservé du texte 47">
            <a:extLst>
              <a:ext uri="{FF2B5EF4-FFF2-40B4-BE49-F238E27FC236}">
                <a16:creationId xmlns:a16="http://schemas.microsoft.com/office/drawing/2014/main" id="{F6E2E5DE-D829-8846-A0C6-33698B8EAD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1814" y="4516028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8" name="Espace réservé du texte 47">
            <a:extLst>
              <a:ext uri="{FF2B5EF4-FFF2-40B4-BE49-F238E27FC236}">
                <a16:creationId xmlns:a16="http://schemas.microsoft.com/office/drawing/2014/main" id="{E27B3346-A115-1A5A-7D35-BE9B793E0F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87963" y="4522465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9" name="Espace réservé du texte 47">
            <a:extLst>
              <a:ext uri="{FF2B5EF4-FFF2-40B4-BE49-F238E27FC236}">
                <a16:creationId xmlns:a16="http://schemas.microsoft.com/office/drawing/2014/main" id="{33D12001-B274-ACC8-74BA-C94F84133FE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7145" y="4327651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0" name="Espace réservé du texte 47">
            <a:extLst>
              <a:ext uri="{FF2B5EF4-FFF2-40B4-BE49-F238E27FC236}">
                <a16:creationId xmlns:a16="http://schemas.microsoft.com/office/drawing/2014/main" id="{F1F73C77-F3DE-1C94-B972-40F6299B1D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89653" y="6873962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1" name="Espace réservé du texte 47">
            <a:extLst>
              <a:ext uri="{FF2B5EF4-FFF2-40B4-BE49-F238E27FC236}">
                <a16:creationId xmlns:a16="http://schemas.microsoft.com/office/drawing/2014/main" id="{A28C059A-13F2-DBCA-29B0-24A0FEC90D4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34034" y="7048500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2" name="Espace réservé du texte 47">
            <a:extLst>
              <a:ext uri="{FF2B5EF4-FFF2-40B4-BE49-F238E27FC236}">
                <a16:creationId xmlns:a16="http://schemas.microsoft.com/office/drawing/2014/main" id="{4CCB1E18-554C-A84E-81EC-96677DC2AD1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80183" y="7064462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3" name="Espace réservé du texte 47">
            <a:extLst>
              <a:ext uri="{FF2B5EF4-FFF2-40B4-BE49-F238E27FC236}">
                <a16:creationId xmlns:a16="http://schemas.microsoft.com/office/drawing/2014/main" id="{415EF23F-C374-6814-D931-E5E1BBE8400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9365" y="6869648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4" name="Espace réservé du texte 17">
            <a:extLst>
              <a:ext uri="{FF2B5EF4-FFF2-40B4-BE49-F238E27FC236}">
                <a16:creationId xmlns:a16="http://schemas.microsoft.com/office/drawing/2014/main" id="{98240461-7869-FE8E-E7C7-37952EA82FE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834034" y="2014527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5" name="Espace réservé du texte 17">
            <a:extLst>
              <a:ext uri="{FF2B5EF4-FFF2-40B4-BE49-F238E27FC236}">
                <a16:creationId xmlns:a16="http://schemas.microsoft.com/office/drawing/2014/main" id="{9547CADA-49EE-06B6-DF6B-07C322AC8C0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489653" y="1823382"/>
            <a:ext cx="1533380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6" name="Espace réservé du texte 17">
            <a:extLst>
              <a:ext uri="{FF2B5EF4-FFF2-40B4-BE49-F238E27FC236}">
                <a16:creationId xmlns:a16="http://schemas.microsoft.com/office/drawing/2014/main" id="{80EE5291-4EB6-0562-934E-066A6E3B256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76293" y="2014471"/>
            <a:ext cx="1533380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7" name="Espace réservé du texte 17">
            <a:extLst>
              <a:ext uri="{FF2B5EF4-FFF2-40B4-BE49-F238E27FC236}">
                <a16:creationId xmlns:a16="http://schemas.microsoft.com/office/drawing/2014/main" id="{0BA902B8-F161-A725-A56B-D77677F349E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67145" y="4074639"/>
            <a:ext cx="1609738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9" name="Espace réservé du texte 17">
            <a:extLst>
              <a:ext uri="{FF2B5EF4-FFF2-40B4-BE49-F238E27FC236}">
                <a16:creationId xmlns:a16="http://schemas.microsoft.com/office/drawing/2014/main" id="{5D3ADB6C-A47D-B889-5069-B87C61791D1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834035" y="4264060"/>
            <a:ext cx="1609738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B007C493-F880-83D9-2263-ED0A5A0D6C4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497432" y="4096588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1" name="Espace réservé du texte 17">
            <a:extLst>
              <a:ext uri="{FF2B5EF4-FFF2-40B4-BE49-F238E27FC236}">
                <a16:creationId xmlns:a16="http://schemas.microsoft.com/office/drawing/2014/main" id="{73632FCB-D4E9-945F-463C-DFBBC26DFDD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84471" y="4284965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2A475ABE-7C47-4EAB-D685-4B0E28BBF37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84471" y="6817437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3" name="Espace réservé du texte 17">
            <a:extLst>
              <a:ext uri="{FF2B5EF4-FFF2-40B4-BE49-F238E27FC236}">
                <a16:creationId xmlns:a16="http://schemas.microsoft.com/office/drawing/2014/main" id="{6A4581B6-E5F0-96AB-37EB-241936CEDD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85763" y="6638585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DFF36ADC-5EE8-266E-DD43-3E8823BDBAD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38321" y="6811261"/>
            <a:ext cx="1609341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4" name="Espace réservé du texte 17">
            <a:extLst>
              <a:ext uri="{FF2B5EF4-FFF2-40B4-BE49-F238E27FC236}">
                <a16:creationId xmlns:a16="http://schemas.microsoft.com/office/drawing/2014/main" id="{95F12246-56D2-E290-584D-F24596BFE7A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67145" y="6638584"/>
            <a:ext cx="1599106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EC962F3F-1DC3-80ED-32D4-ED52D5CF2E3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0" y="1214438"/>
            <a:ext cx="6858000" cy="869156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365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7CCCC0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/>
              <a:t>Titre </a:t>
            </a:r>
            <a:br>
              <a:rPr lang="fr-FR"/>
            </a:br>
            <a:r>
              <a:rPr lang="fr-FR"/>
              <a:t>Groupe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365" y="1819712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8" name="Espace réservé du texte 47">
            <a:extLst>
              <a:ext uri="{FF2B5EF4-FFF2-40B4-BE49-F238E27FC236}">
                <a16:creationId xmlns:a16="http://schemas.microsoft.com/office/drawing/2014/main" id="{D81F80E5-5825-EEA8-E3E9-E7BA10CCCF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89653" y="2077039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9" name="Espace réservé du texte 47">
            <a:extLst>
              <a:ext uri="{FF2B5EF4-FFF2-40B4-BE49-F238E27FC236}">
                <a16:creationId xmlns:a16="http://schemas.microsoft.com/office/drawing/2014/main" id="{D061E609-D388-DBAC-DF67-4694FCE011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34034" y="2261102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0" name="Espace réservé du texte 47">
            <a:extLst>
              <a:ext uri="{FF2B5EF4-FFF2-40B4-BE49-F238E27FC236}">
                <a16:creationId xmlns:a16="http://schemas.microsoft.com/office/drawing/2014/main" id="{8E6FD930-B5DE-13B7-BEDD-BF84E52D18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80183" y="2267539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5" name="Espace réservé du texte 47">
            <a:extLst>
              <a:ext uri="{FF2B5EF4-FFF2-40B4-BE49-F238E27FC236}">
                <a16:creationId xmlns:a16="http://schemas.microsoft.com/office/drawing/2014/main" id="{3ACE02A7-FFCB-46F7-B524-2D7358F183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9365" y="2072725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6" name="Espace réservé du texte 47">
            <a:extLst>
              <a:ext uri="{FF2B5EF4-FFF2-40B4-BE49-F238E27FC236}">
                <a16:creationId xmlns:a16="http://schemas.microsoft.com/office/drawing/2014/main" id="{F4907DF7-5941-001D-4BE4-841ADEC4B45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7433" y="4331965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7" name="Espace réservé du texte 47">
            <a:extLst>
              <a:ext uri="{FF2B5EF4-FFF2-40B4-BE49-F238E27FC236}">
                <a16:creationId xmlns:a16="http://schemas.microsoft.com/office/drawing/2014/main" id="{F6E2E5DE-D829-8846-A0C6-33698B8EAD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1814" y="4516028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8" name="Espace réservé du texte 47">
            <a:extLst>
              <a:ext uri="{FF2B5EF4-FFF2-40B4-BE49-F238E27FC236}">
                <a16:creationId xmlns:a16="http://schemas.microsoft.com/office/drawing/2014/main" id="{E27B3346-A115-1A5A-7D35-BE9B793E0F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87963" y="4522465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9" name="Espace réservé du texte 47">
            <a:extLst>
              <a:ext uri="{FF2B5EF4-FFF2-40B4-BE49-F238E27FC236}">
                <a16:creationId xmlns:a16="http://schemas.microsoft.com/office/drawing/2014/main" id="{33D12001-B274-ACC8-74BA-C94F84133FE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7145" y="4327651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0" name="Espace réservé du texte 47">
            <a:extLst>
              <a:ext uri="{FF2B5EF4-FFF2-40B4-BE49-F238E27FC236}">
                <a16:creationId xmlns:a16="http://schemas.microsoft.com/office/drawing/2014/main" id="{F1F73C77-F3DE-1C94-B972-40F6299B1D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89653" y="6873962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1" name="Espace réservé du texte 47">
            <a:extLst>
              <a:ext uri="{FF2B5EF4-FFF2-40B4-BE49-F238E27FC236}">
                <a16:creationId xmlns:a16="http://schemas.microsoft.com/office/drawing/2014/main" id="{A28C059A-13F2-DBCA-29B0-24A0FEC90D4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34034" y="7048500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2" name="Espace réservé du texte 47">
            <a:extLst>
              <a:ext uri="{FF2B5EF4-FFF2-40B4-BE49-F238E27FC236}">
                <a16:creationId xmlns:a16="http://schemas.microsoft.com/office/drawing/2014/main" id="{4CCB1E18-554C-A84E-81EC-96677DC2AD1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80183" y="7064462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3" name="Espace réservé du texte 47">
            <a:extLst>
              <a:ext uri="{FF2B5EF4-FFF2-40B4-BE49-F238E27FC236}">
                <a16:creationId xmlns:a16="http://schemas.microsoft.com/office/drawing/2014/main" id="{415EF23F-C374-6814-D931-E5E1BBE8400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9365" y="6869648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4" name="Espace réservé du texte 17">
            <a:extLst>
              <a:ext uri="{FF2B5EF4-FFF2-40B4-BE49-F238E27FC236}">
                <a16:creationId xmlns:a16="http://schemas.microsoft.com/office/drawing/2014/main" id="{98240461-7869-FE8E-E7C7-37952EA82FE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834034" y="2014527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5" name="Espace réservé du texte 17">
            <a:extLst>
              <a:ext uri="{FF2B5EF4-FFF2-40B4-BE49-F238E27FC236}">
                <a16:creationId xmlns:a16="http://schemas.microsoft.com/office/drawing/2014/main" id="{9547CADA-49EE-06B6-DF6B-07C322AC8C0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489653" y="1823382"/>
            <a:ext cx="1533380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6" name="Espace réservé du texte 17">
            <a:extLst>
              <a:ext uri="{FF2B5EF4-FFF2-40B4-BE49-F238E27FC236}">
                <a16:creationId xmlns:a16="http://schemas.microsoft.com/office/drawing/2014/main" id="{80EE5291-4EB6-0562-934E-066A6E3B256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76293" y="2014471"/>
            <a:ext cx="1533380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7" name="Espace réservé du texte 17">
            <a:extLst>
              <a:ext uri="{FF2B5EF4-FFF2-40B4-BE49-F238E27FC236}">
                <a16:creationId xmlns:a16="http://schemas.microsoft.com/office/drawing/2014/main" id="{0BA902B8-F161-A725-A56B-D77677F349E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67145" y="4074639"/>
            <a:ext cx="1609738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9" name="Espace réservé du texte 17">
            <a:extLst>
              <a:ext uri="{FF2B5EF4-FFF2-40B4-BE49-F238E27FC236}">
                <a16:creationId xmlns:a16="http://schemas.microsoft.com/office/drawing/2014/main" id="{5D3ADB6C-A47D-B889-5069-B87C61791D1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834035" y="4264060"/>
            <a:ext cx="1609738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B007C493-F880-83D9-2263-ED0A5A0D6C4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497432" y="4096588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1" name="Espace réservé du texte 17">
            <a:extLst>
              <a:ext uri="{FF2B5EF4-FFF2-40B4-BE49-F238E27FC236}">
                <a16:creationId xmlns:a16="http://schemas.microsoft.com/office/drawing/2014/main" id="{73632FCB-D4E9-945F-463C-DFBBC26DFDD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84471" y="4284965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2A475ABE-7C47-4EAB-D685-4B0E28BBF37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84471" y="6817437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3" name="Espace réservé du texte 17">
            <a:extLst>
              <a:ext uri="{FF2B5EF4-FFF2-40B4-BE49-F238E27FC236}">
                <a16:creationId xmlns:a16="http://schemas.microsoft.com/office/drawing/2014/main" id="{6A4581B6-E5F0-96AB-37EB-241936CEDD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85763" y="6638585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DFF36ADC-5EE8-266E-DD43-3E8823BDBAD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38321" y="6811261"/>
            <a:ext cx="1609341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4" name="Espace réservé du texte 17">
            <a:extLst>
              <a:ext uri="{FF2B5EF4-FFF2-40B4-BE49-F238E27FC236}">
                <a16:creationId xmlns:a16="http://schemas.microsoft.com/office/drawing/2014/main" id="{95F12246-56D2-E290-584D-F24596BFE7A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67145" y="6638584"/>
            <a:ext cx="1599106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EC962F3F-1DC3-80ED-32D4-ED52D5CF2E3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0" y="1214438"/>
            <a:ext cx="6858000" cy="869156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5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/>
              <a:t>Titre </a:t>
            </a:r>
            <a:br>
              <a:rPr lang="fr-FR"/>
            </a:br>
            <a:r>
              <a:rPr lang="fr-FR"/>
              <a:t>Groupe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365" y="1819712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8" name="Espace réservé du texte 47">
            <a:extLst>
              <a:ext uri="{FF2B5EF4-FFF2-40B4-BE49-F238E27FC236}">
                <a16:creationId xmlns:a16="http://schemas.microsoft.com/office/drawing/2014/main" id="{D81F80E5-5825-EEA8-E3E9-E7BA10CCCF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89653" y="2077039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9" name="Espace réservé du texte 47">
            <a:extLst>
              <a:ext uri="{FF2B5EF4-FFF2-40B4-BE49-F238E27FC236}">
                <a16:creationId xmlns:a16="http://schemas.microsoft.com/office/drawing/2014/main" id="{D061E609-D388-DBAC-DF67-4694FCE011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34034" y="2261102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0" name="Espace réservé du texte 47">
            <a:extLst>
              <a:ext uri="{FF2B5EF4-FFF2-40B4-BE49-F238E27FC236}">
                <a16:creationId xmlns:a16="http://schemas.microsoft.com/office/drawing/2014/main" id="{8E6FD930-B5DE-13B7-BEDD-BF84E52D18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80183" y="2267539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5" name="Espace réservé du texte 47">
            <a:extLst>
              <a:ext uri="{FF2B5EF4-FFF2-40B4-BE49-F238E27FC236}">
                <a16:creationId xmlns:a16="http://schemas.microsoft.com/office/drawing/2014/main" id="{3ACE02A7-FFCB-46F7-B524-2D7358F183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9365" y="2072725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6" name="Espace réservé du texte 47">
            <a:extLst>
              <a:ext uri="{FF2B5EF4-FFF2-40B4-BE49-F238E27FC236}">
                <a16:creationId xmlns:a16="http://schemas.microsoft.com/office/drawing/2014/main" id="{F4907DF7-5941-001D-4BE4-841ADEC4B45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7433" y="4331965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7" name="Espace réservé du texte 47">
            <a:extLst>
              <a:ext uri="{FF2B5EF4-FFF2-40B4-BE49-F238E27FC236}">
                <a16:creationId xmlns:a16="http://schemas.microsoft.com/office/drawing/2014/main" id="{F6E2E5DE-D829-8846-A0C6-33698B8EAD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1814" y="4516028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8" name="Espace réservé du texte 47">
            <a:extLst>
              <a:ext uri="{FF2B5EF4-FFF2-40B4-BE49-F238E27FC236}">
                <a16:creationId xmlns:a16="http://schemas.microsoft.com/office/drawing/2014/main" id="{E27B3346-A115-1A5A-7D35-BE9B793E0F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87963" y="4522465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9" name="Espace réservé du texte 47">
            <a:extLst>
              <a:ext uri="{FF2B5EF4-FFF2-40B4-BE49-F238E27FC236}">
                <a16:creationId xmlns:a16="http://schemas.microsoft.com/office/drawing/2014/main" id="{33D12001-B274-ACC8-74BA-C94F84133FE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7145" y="4327651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0" name="Espace réservé du texte 47">
            <a:extLst>
              <a:ext uri="{FF2B5EF4-FFF2-40B4-BE49-F238E27FC236}">
                <a16:creationId xmlns:a16="http://schemas.microsoft.com/office/drawing/2014/main" id="{F1F73C77-F3DE-1C94-B972-40F6299B1D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89653" y="6873962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1" name="Espace réservé du texte 47">
            <a:extLst>
              <a:ext uri="{FF2B5EF4-FFF2-40B4-BE49-F238E27FC236}">
                <a16:creationId xmlns:a16="http://schemas.microsoft.com/office/drawing/2014/main" id="{A28C059A-13F2-DBCA-29B0-24A0FEC90D4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34034" y="7048500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2" name="Espace réservé du texte 47">
            <a:extLst>
              <a:ext uri="{FF2B5EF4-FFF2-40B4-BE49-F238E27FC236}">
                <a16:creationId xmlns:a16="http://schemas.microsoft.com/office/drawing/2014/main" id="{4CCB1E18-554C-A84E-81EC-96677DC2AD1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80183" y="7064462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3" name="Espace réservé du texte 47">
            <a:extLst>
              <a:ext uri="{FF2B5EF4-FFF2-40B4-BE49-F238E27FC236}">
                <a16:creationId xmlns:a16="http://schemas.microsoft.com/office/drawing/2014/main" id="{415EF23F-C374-6814-D931-E5E1BBE8400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9365" y="6869648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4" name="Espace réservé du texte 17">
            <a:extLst>
              <a:ext uri="{FF2B5EF4-FFF2-40B4-BE49-F238E27FC236}">
                <a16:creationId xmlns:a16="http://schemas.microsoft.com/office/drawing/2014/main" id="{98240461-7869-FE8E-E7C7-37952EA82FE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834034" y="2014527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5" name="Espace réservé du texte 17">
            <a:extLst>
              <a:ext uri="{FF2B5EF4-FFF2-40B4-BE49-F238E27FC236}">
                <a16:creationId xmlns:a16="http://schemas.microsoft.com/office/drawing/2014/main" id="{9547CADA-49EE-06B6-DF6B-07C322AC8C0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489653" y="1823382"/>
            <a:ext cx="1533380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6" name="Espace réservé du texte 17">
            <a:extLst>
              <a:ext uri="{FF2B5EF4-FFF2-40B4-BE49-F238E27FC236}">
                <a16:creationId xmlns:a16="http://schemas.microsoft.com/office/drawing/2014/main" id="{80EE5291-4EB6-0562-934E-066A6E3B256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76293" y="2014471"/>
            <a:ext cx="1533380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7" name="Espace réservé du texte 17">
            <a:extLst>
              <a:ext uri="{FF2B5EF4-FFF2-40B4-BE49-F238E27FC236}">
                <a16:creationId xmlns:a16="http://schemas.microsoft.com/office/drawing/2014/main" id="{0BA902B8-F161-A725-A56B-D77677F349E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67145" y="4074639"/>
            <a:ext cx="1609738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9" name="Espace réservé du texte 17">
            <a:extLst>
              <a:ext uri="{FF2B5EF4-FFF2-40B4-BE49-F238E27FC236}">
                <a16:creationId xmlns:a16="http://schemas.microsoft.com/office/drawing/2014/main" id="{5D3ADB6C-A47D-B889-5069-B87C61791D1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834035" y="4264060"/>
            <a:ext cx="1609738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B007C493-F880-83D9-2263-ED0A5A0D6C4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497432" y="4096588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1" name="Espace réservé du texte 17">
            <a:extLst>
              <a:ext uri="{FF2B5EF4-FFF2-40B4-BE49-F238E27FC236}">
                <a16:creationId xmlns:a16="http://schemas.microsoft.com/office/drawing/2014/main" id="{73632FCB-D4E9-945F-463C-DFBBC26DFDD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84471" y="4284965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2A475ABE-7C47-4EAB-D685-4B0E28BBF37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84471" y="6817437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3" name="Espace réservé du texte 17">
            <a:extLst>
              <a:ext uri="{FF2B5EF4-FFF2-40B4-BE49-F238E27FC236}">
                <a16:creationId xmlns:a16="http://schemas.microsoft.com/office/drawing/2014/main" id="{6A4581B6-E5F0-96AB-37EB-241936CEDD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85763" y="6638585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DFF36ADC-5EE8-266E-DD43-3E8823BDBAD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38321" y="6811261"/>
            <a:ext cx="1609341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4" name="Espace réservé du texte 17">
            <a:extLst>
              <a:ext uri="{FF2B5EF4-FFF2-40B4-BE49-F238E27FC236}">
                <a16:creationId xmlns:a16="http://schemas.microsoft.com/office/drawing/2014/main" id="{95F12246-56D2-E290-584D-F24596BFE7A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67145" y="6638584"/>
            <a:ext cx="1599106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EC962F3F-1DC3-80ED-32D4-ED52D5CF2E3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0" y="1214438"/>
            <a:ext cx="6858000" cy="869156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958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/>
              <a:t>Titre </a:t>
            </a:r>
            <a:br>
              <a:rPr lang="fr-FR"/>
            </a:br>
            <a:r>
              <a:rPr lang="fr-FR"/>
              <a:t>Groupe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365" y="1819712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8" name="Espace réservé du texte 47">
            <a:extLst>
              <a:ext uri="{FF2B5EF4-FFF2-40B4-BE49-F238E27FC236}">
                <a16:creationId xmlns:a16="http://schemas.microsoft.com/office/drawing/2014/main" id="{D81F80E5-5825-EEA8-E3E9-E7BA10CCCF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89653" y="2077039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9" name="Espace réservé du texte 47">
            <a:extLst>
              <a:ext uri="{FF2B5EF4-FFF2-40B4-BE49-F238E27FC236}">
                <a16:creationId xmlns:a16="http://schemas.microsoft.com/office/drawing/2014/main" id="{D061E609-D388-DBAC-DF67-4694FCE011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34034" y="2261102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0" name="Espace réservé du texte 47">
            <a:extLst>
              <a:ext uri="{FF2B5EF4-FFF2-40B4-BE49-F238E27FC236}">
                <a16:creationId xmlns:a16="http://schemas.microsoft.com/office/drawing/2014/main" id="{8E6FD930-B5DE-13B7-BEDD-BF84E52D18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80183" y="2267539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5" name="Espace réservé du texte 47">
            <a:extLst>
              <a:ext uri="{FF2B5EF4-FFF2-40B4-BE49-F238E27FC236}">
                <a16:creationId xmlns:a16="http://schemas.microsoft.com/office/drawing/2014/main" id="{3ACE02A7-FFCB-46F7-B524-2D7358F183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9365" y="2072725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6" name="Espace réservé du texte 47">
            <a:extLst>
              <a:ext uri="{FF2B5EF4-FFF2-40B4-BE49-F238E27FC236}">
                <a16:creationId xmlns:a16="http://schemas.microsoft.com/office/drawing/2014/main" id="{F4907DF7-5941-001D-4BE4-841ADEC4B45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7433" y="4331965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7" name="Espace réservé du texte 47">
            <a:extLst>
              <a:ext uri="{FF2B5EF4-FFF2-40B4-BE49-F238E27FC236}">
                <a16:creationId xmlns:a16="http://schemas.microsoft.com/office/drawing/2014/main" id="{F6E2E5DE-D829-8846-A0C6-33698B8EAD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1814" y="4516028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8" name="Espace réservé du texte 47">
            <a:extLst>
              <a:ext uri="{FF2B5EF4-FFF2-40B4-BE49-F238E27FC236}">
                <a16:creationId xmlns:a16="http://schemas.microsoft.com/office/drawing/2014/main" id="{E27B3346-A115-1A5A-7D35-BE9B793E0F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87963" y="4522465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9" name="Espace réservé du texte 47">
            <a:extLst>
              <a:ext uri="{FF2B5EF4-FFF2-40B4-BE49-F238E27FC236}">
                <a16:creationId xmlns:a16="http://schemas.microsoft.com/office/drawing/2014/main" id="{33D12001-B274-ACC8-74BA-C94F84133FE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7145" y="4327651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0" name="Espace réservé du texte 47">
            <a:extLst>
              <a:ext uri="{FF2B5EF4-FFF2-40B4-BE49-F238E27FC236}">
                <a16:creationId xmlns:a16="http://schemas.microsoft.com/office/drawing/2014/main" id="{F1F73C77-F3DE-1C94-B972-40F6299B1D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89653" y="6873962"/>
            <a:ext cx="1525600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1" name="Espace réservé du texte 47">
            <a:extLst>
              <a:ext uri="{FF2B5EF4-FFF2-40B4-BE49-F238E27FC236}">
                <a16:creationId xmlns:a16="http://schemas.microsoft.com/office/drawing/2014/main" id="{A28C059A-13F2-DBCA-29B0-24A0FEC90D4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34034" y="7048500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2" name="Espace réservé du texte 47">
            <a:extLst>
              <a:ext uri="{FF2B5EF4-FFF2-40B4-BE49-F238E27FC236}">
                <a16:creationId xmlns:a16="http://schemas.microsoft.com/office/drawing/2014/main" id="{4CCB1E18-554C-A84E-81EC-96677DC2AD1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80183" y="7064462"/>
            <a:ext cx="1525600" cy="150456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3" name="Espace réservé du texte 47">
            <a:extLst>
              <a:ext uri="{FF2B5EF4-FFF2-40B4-BE49-F238E27FC236}">
                <a16:creationId xmlns:a16="http://schemas.microsoft.com/office/drawing/2014/main" id="{415EF23F-C374-6814-D931-E5E1BBE8400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9365" y="6869648"/>
            <a:ext cx="1609739" cy="1504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4" name="Espace réservé du texte 17">
            <a:extLst>
              <a:ext uri="{FF2B5EF4-FFF2-40B4-BE49-F238E27FC236}">
                <a16:creationId xmlns:a16="http://schemas.microsoft.com/office/drawing/2014/main" id="{98240461-7869-FE8E-E7C7-37952EA82FE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834034" y="2014527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5" name="Espace réservé du texte 17">
            <a:extLst>
              <a:ext uri="{FF2B5EF4-FFF2-40B4-BE49-F238E27FC236}">
                <a16:creationId xmlns:a16="http://schemas.microsoft.com/office/drawing/2014/main" id="{9547CADA-49EE-06B6-DF6B-07C322AC8C0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489653" y="1823382"/>
            <a:ext cx="1533380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6" name="Espace réservé du texte 17">
            <a:extLst>
              <a:ext uri="{FF2B5EF4-FFF2-40B4-BE49-F238E27FC236}">
                <a16:creationId xmlns:a16="http://schemas.microsoft.com/office/drawing/2014/main" id="{80EE5291-4EB6-0562-934E-066A6E3B256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76293" y="2014471"/>
            <a:ext cx="1533380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7" name="Espace réservé du texte 17">
            <a:extLst>
              <a:ext uri="{FF2B5EF4-FFF2-40B4-BE49-F238E27FC236}">
                <a16:creationId xmlns:a16="http://schemas.microsoft.com/office/drawing/2014/main" id="{0BA902B8-F161-A725-A56B-D77677F349E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67145" y="4074639"/>
            <a:ext cx="1609738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9" name="Espace réservé du texte 17">
            <a:extLst>
              <a:ext uri="{FF2B5EF4-FFF2-40B4-BE49-F238E27FC236}">
                <a16:creationId xmlns:a16="http://schemas.microsoft.com/office/drawing/2014/main" id="{5D3ADB6C-A47D-B889-5069-B87C61791D1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834035" y="4264060"/>
            <a:ext cx="1609738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B007C493-F880-83D9-2263-ED0A5A0D6C4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497432" y="4096588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1" name="Espace réservé du texte 17">
            <a:extLst>
              <a:ext uri="{FF2B5EF4-FFF2-40B4-BE49-F238E27FC236}">
                <a16:creationId xmlns:a16="http://schemas.microsoft.com/office/drawing/2014/main" id="{73632FCB-D4E9-945F-463C-DFBBC26DFDD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84471" y="4284965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2A475ABE-7C47-4EAB-D685-4B0E28BBF37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84471" y="6817437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3" name="Espace réservé du texte 17">
            <a:extLst>
              <a:ext uri="{FF2B5EF4-FFF2-40B4-BE49-F238E27FC236}">
                <a16:creationId xmlns:a16="http://schemas.microsoft.com/office/drawing/2014/main" id="{6A4581B6-E5F0-96AB-37EB-241936CEDD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85763" y="6638585"/>
            <a:ext cx="1533380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DFF36ADC-5EE8-266E-DD43-3E8823BDBAD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38321" y="6811261"/>
            <a:ext cx="1609341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4" name="Espace réservé du texte 17">
            <a:extLst>
              <a:ext uri="{FF2B5EF4-FFF2-40B4-BE49-F238E27FC236}">
                <a16:creationId xmlns:a16="http://schemas.microsoft.com/office/drawing/2014/main" id="{95F12246-56D2-E290-584D-F24596BFE7A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67145" y="6638584"/>
            <a:ext cx="1599106" cy="2310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EC962F3F-1DC3-80ED-32D4-ED52D5CF2E3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0" y="1214438"/>
            <a:ext cx="6858000" cy="869156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663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4D7CBB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/>
              <a:t>Titre </a:t>
            </a:r>
            <a:br>
              <a:rPr lang="fr-FR"/>
            </a:br>
            <a:r>
              <a:rPr lang="fr-FR"/>
              <a:t>Groupe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365" y="1510004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5" name="Espace réservé du texte 47">
            <a:extLst>
              <a:ext uri="{FF2B5EF4-FFF2-40B4-BE49-F238E27FC236}">
                <a16:creationId xmlns:a16="http://schemas.microsoft.com/office/drawing/2014/main" id="{3ACE02A7-FFCB-46F7-B524-2D7358F183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9365" y="1763018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" name="Espace réservé du texte 47">
            <a:extLst>
              <a:ext uri="{FF2B5EF4-FFF2-40B4-BE49-F238E27FC236}">
                <a16:creationId xmlns:a16="http://schemas.microsoft.com/office/drawing/2014/main" id="{EEEC4ED6-40D4-2F71-F434-7B1C0DC6C93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9365" y="2554197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" name="Espace réservé du texte 17">
            <a:extLst>
              <a:ext uri="{FF2B5EF4-FFF2-40B4-BE49-F238E27FC236}">
                <a16:creationId xmlns:a16="http://schemas.microsoft.com/office/drawing/2014/main" id="{D8D4373E-1E68-6A7E-7E27-8A954B36571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822564" y="1784690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" name="Espace réservé du texte 47">
            <a:extLst>
              <a:ext uri="{FF2B5EF4-FFF2-40B4-BE49-F238E27FC236}">
                <a16:creationId xmlns:a16="http://schemas.microsoft.com/office/drawing/2014/main" id="{6A01DA9E-FE4D-86DD-7B9A-53520541EFC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822564" y="2037704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" name="Espace réservé du texte 47">
            <a:extLst>
              <a:ext uri="{FF2B5EF4-FFF2-40B4-BE49-F238E27FC236}">
                <a16:creationId xmlns:a16="http://schemas.microsoft.com/office/drawing/2014/main" id="{8EB7D549-4ABB-ED15-175B-09268314902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822564" y="2828883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B4511BB9-6636-9323-E796-DC38221D41A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85763" y="1510004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9" name="Espace réservé du texte 47">
            <a:extLst>
              <a:ext uri="{FF2B5EF4-FFF2-40B4-BE49-F238E27FC236}">
                <a16:creationId xmlns:a16="http://schemas.microsoft.com/office/drawing/2014/main" id="{80ADBF7C-5376-D207-8355-83D9151AEE1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485763" y="1763018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10" name="Espace réservé du texte 47">
            <a:extLst>
              <a:ext uri="{FF2B5EF4-FFF2-40B4-BE49-F238E27FC236}">
                <a16:creationId xmlns:a16="http://schemas.microsoft.com/office/drawing/2014/main" id="{570C5206-D9A5-363C-A4BD-5FDD111DE64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485763" y="2554197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11" name="Espace réservé du texte 17">
            <a:extLst>
              <a:ext uri="{FF2B5EF4-FFF2-40B4-BE49-F238E27FC236}">
                <a16:creationId xmlns:a16="http://schemas.microsoft.com/office/drawing/2014/main" id="{7910CCA0-9963-86C2-B5F0-7813711F4A9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163655" y="1816408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2" name="Espace réservé du texte 47">
            <a:extLst>
              <a:ext uri="{FF2B5EF4-FFF2-40B4-BE49-F238E27FC236}">
                <a16:creationId xmlns:a16="http://schemas.microsoft.com/office/drawing/2014/main" id="{1BD59DDF-FC90-A899-C081-3CF998053EF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163655" y="2069422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13" name="Espace réservé du texte 47">
            <a:extLst>
              <a:ext uri="{FF2B5EF4-FFF2-40B4-BE49-F238E27FC236}">
                <a16:creationId xmlns:a16="http://schemas.microsoft.com/office/drawing/2014/main" id="{5A3F9954-1A7C-B2FD-26B6-CF0B83C273B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163655" y="2860601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C2B80CC-A892-4F9E-E46B-98735D469E2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59365" y="385683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47">
            <a:extLst>
              <a:ext uri="{FF2B5EF4-FFF2-40B4-BE49-F238E27FC236}">
                <a16:creationId xmlns:a16="http://schemas.microsoft.com/office/drawing/2014/main" id="{F98AC338-5407-7657-2731-38E0BEE8DDC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59365" y="410984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0" name="Espace réservé du texte 47">
            <a:extLst>
              <a:ext uri="{FF2B5EF4-FFF2-40B4-BE49-F238E27FC236}">
                <a16:creationId xmlns:a16="http://schemas.microsoft.com/office/drawing/2014/main" id="{0A2663BE-AEF7-201F-9F20-BFACA272054F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59365" y="490102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9161777-F346-2135-21E4-FF5AE01F5BF9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822564" y="4131521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47">
            <a:extLst>
              <a:ext uri="{FF2B5EF4-FFF2-40B4-BE49-F238E27FC236}">
                <a16:creationId xmlns:a16="http://schemas.microsoft.com/office/drawing/2014/main" id="{2230D1D2-BD02-F016-054B-779376C87008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822564" y="4384535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3" name="Espace réservé du texte 47">
            <a:extLst>
              <a:ext uri="{FF2B5EF4-FFF2-40B4-BE49-F238E27FC236}">
                <a16:creationId xmlns:a16="http://schemas.microsoft.com/office/drawing/2014/main" id="{4CAA98C3-98E2-3124-D35D-13D9032B749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822564" y="5175714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E2099FD6-C1C4-EF14-3357-5963D719535D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485763" y="385683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5" name="Espace réservé du texte 47">
            <a:extLst>
              <a:ext uri="{FF2B5EF4-FFF2-40B4-BE49-F238E27FC236}">
                <a16:creationId xmlns:a16="http://schemas.microsoft.com/office/drawing/2014/main" id="{F4AF0CC7-23A4-C212-9EB7-17C253D38676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485763" y="410984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6" name="Espace réservé du texte 47">
            <a:extLst>
              <a:ext uri="{FF2B5EF4-FFF2-40B4-BE49-F238E27FC236}">
                <a16:creationId xmlns:a16="http://schemas.microsoft.com/office/drawing/2014/main" id="{72869BBD-CF0C-529C-14CA-A3B0795D6BD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485763" y="490102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81A9A769-5A63-FA25-E9FB-522364F3F0DF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163655" y="4163239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1" name="Espace réservé du texte 47">
            <a:extLst>
              <a:ext uri="{FF2B5EF4-FFF2-40B4-BE49-F238E27FC236}">
                <a16:creationId xmlns:a16="http://schemas.microsoft.com/office/drawing/2014/main" id="{6BDFBD17-9FFF-31E2-81FC-AC201E7E49B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163655" y="4416253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2" name="Espace réservé du texte 47">
            <a:extLst>
              <a:ext uri="{FF2B5EF4-FFF2-40B4-BE49-F238E27FC236}">
                <a16:creationId xmlns:a16="http://schemas.microsoft.com/office/drawing/2014/main" id="{1033C376-546E-D3A3-5D5C-9B436A116B65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163655" y="5207432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78" name="Espace réservé du texte 17">
            <a:extLst>
              <a:ext uri="{FF2B5EF4-FFF2-40B4-BE49-F238E27FC236}">
                <a16:creationId xmlns:a16="http://schemas.microsoft.com/office/drawing/2014/main" id="{87672682-409C-B224-E11F-1CBAE47833ED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09795" y="618301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9" name="Espace réservé du texte 47">
            <a:extLst>
              <a:ext uri="{FF2B5EF4-FFF2-40B4-BE49-F238E27FC236}">
                <a16:creationId xmlns:a16="http://schemas.microsoft.com/office/drawing/2014/main" id="{0371A835-E501-E629-7FF1-D35AE17571E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09795" y="643602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0" name="Espace réservé du texte 47">
            <a:extLst>
              <a:ext uri="{FF2B5EF4-FFF2-40B4-BE49-F238E27FC236}">
                <a16:creationId xmlns:a16="http://schemas.microsoft.com/office/drawing/2014/main" id="{92D83505-B2C2-15A3-D456-6135644EE37A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09795" y="722720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1" name="Espace réservé du texte 17">
            <a:extLst>
              <a:ext uri="{FF2B5EF4-FFF2-40B4-BE49-F238E27FC236}">
                <a16:creationId xmlns:a16="http://schemas.microsoft.com/office/drawing/2014/main" id="{7D8C4985-CC25-7C5C-BD87-9BE0B414536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772994" y="6457701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2" name="Espace réservé du texte 47">
            <a:extLst>
              <a:ext uri="{FF2B5EF4-FFF2-40B4-BE49-F238E27FC236}">
                <a16:creationId xmlns:a16="http://schemas.microsoft.com/office/drawing/2014/main" id="{D38AD79C-4EEE-7F02-8038-8AD87FDB44F2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772994" y="6710715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3" name="Espace réservé du texte 47">
            <a:extLst>
              <a:ext uri="{FF2B5EF4-FFF2-40B4-BE49-F238E27FC236}">
                <a16:creationId xmlns:a16="http://schemas.microsoft.com/office/drawing/2014/main" id="{B11DD5B9-D648-F7B2-8D32-443E9700D0B6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772994" y="7501894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4" name="Espace réservé du texte 17">
            <a:extLst>
              <a:ext uri="{FF2B5EF4-FFF2-40B4-BE49-F238E27FC236}">
                <a16:creationId xmlns:a16="http://schemas.microsoft.com/office/drawing/2014/main" id="{D701D433-BB9E-433F-B3BC-1303A8E72761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436193" y="618301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5" name="Espace réservé du texte 47">
            <a:extLst>
              <a:ext uri="{FF2B5EF4-FFF2-40B4-BE49-F238E27FC236}">
                <a16:creationId xmlns:a16="http://schemas.microsoft.com/office/drawing/2014/main" id="{4BD9521E-CE9D-0171-B2B6-5489FF1A78F6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3436193" y="643602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6" name="Espace réservé du texte 47">
            <a:extLst>
              <a:ext uri="{FF2B5EF4-FFF2-40B4-BE49-F238E27FC236}">
                <a16:creationId xmlns:a16="http://schemas.microsoft.com/office/drawing/2014/main" id="{839903F7-E1F1-1C42-32AE-D1D78248164E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436193" y="722720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7" name="Espace réservé du texte 17">
            <a:extLst>
              <a:ext uri="{FF2B5EF4-FFF2-40B4-BE49-F238E27FC236}">
                <a16:creationId xmlns:a16="http://schemas.microsoft.com/office/drawing/2014/main" id="{0B7CF81B-9A12-B943-AEC5-BF26B0AB9DCB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114085" y="6489419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8" name="Espace réservé du texte 47">
            <a:extLst>
              <a:ext uri="{FF2B5EF4-FFF2-40B4-BE49-F238E27FC236}">
                <a16:creationId xmlns:a16="http://schemas.microsoft.com/office/drawing/2014/main" id="{1D46255F-3EA3-433B-A4B1-1156E43EB40E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5114085" y="6742433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9" name="Espace réservé du texte 47">
            <a:extLst>
              <a:ext uri="{FF2B5EF4-FFF2-40B4-BE49-F238E27FC236}">
                <a16:creationId xmlns:a16="http://schemas.microsoft.com/office/drawing/2014/main" id="{0BF5AD15-AEF5-24BC-6095-01CFF4596038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5114085" y="7533612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90" name="Espace réservé du texte 64">
            <a:extLst>
              <a:ext uri="{FF2B5EF4-FFF2-40B4-BE49-F238E27FC236}">
                <a16:creationId xmlns:a16="http://schemas.microsoft.com/office/drawing/2014/main" id="{68C5BE7F-3640-B1B2-1295-7D9941A407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93" y="8613408"/>
            <a:ext cx="6858000" cy="11945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EC962F3F-1DC3-80ED-32D4-ED52D5CF2E3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193" y="1210738"/>
            <a:ext cx="6858000" cy="740267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182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7CCCC0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/>
              <a:t>Titre </a:t>
            </a:r>
            <a:br>
              <a:rPr lang="fr-FR"/>
            </a:br>
            <a:r>
              <a:rPr lang="fr-FR"/>
              <a:t>Groupe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365" y="1510004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5" name="Espace réservé du texte 47">
            <a:extLst>
              <a:ext uri="{FF2B5EF4-FFF2-40B4-BE49-F238E27FC236}">
                <a16:creationId xmlns:a16="http://schemas.microsoft.com/office/drawing/2014/main" id="{3ACE02A7-FFCB-46F7-B524-2D7358F183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9365" y="1763018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" name="Espace réservé du texte 47">
            <a:extLst>
              <a:ext uri="{FF2B5EF4-FFF2-40B4-BE49-F238E27FC236}">
                <a16:creationId xmlns:a16="http://schemas.microsoft.com/office/drawing/2014/main" id="{EEEC4ED6-40D4-2F71-F434-7B1C0DC6C93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9365" y="2554197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" name="Espace réservé du texte 17">
            <a:extLst>
              <a:ext uri="{FF2B5EF4-FFF2-40B4-BE49-F238E27FC236}">
                <a16:creationId xmlns:a16="http://schemas.microsoft.com/office/drawing/2014/main" id="{D8D4373E-1E68-6A7E-7E27-8A954B36571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822564" y="1784690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" name="Espace réservé du texte 47">
            <a:extLst>
              <a:ext uri="{FF2B5EF4-FFF2-40B4-BE49-F238E27FC236}">
                <a16:creationId xmlns:a16="http://schemas.microsoft.com/office/drawing/2014/main" id="{6A01DA9E-FE4D-86DD-7B9A-53520541EFC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822564" y="2037704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" name="Espace réservé du texte 47">
            <a:extLst>
              <a:ext uri="{FF2B5EF4-FFF2-40B4-BE49-F238E27FC236}">
                <a16:creationId xmlns:a16="http://schemas.microsoft.com/office/drawing/2014/main" id="{8EB7D549-4ABB-ED15-175B-09268314902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822564" y="2828883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B4511BB9-6636-9323-E796-DC38221D41A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85763" y="1510004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9" name="Espace réservé du texte 47">
            <a:extLst>
              <a:ext uri="{FF2B5EF4-FFF2-40B4-BE49-F238E27FC236}">
                <a16:creationId xmlns:a16="http://schemas.microsoft.com/office/drawing/2014/main" id="{80ADBF7C-5376-D207-8355-83D9151AEE1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485763" y="1763018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10" name="Espace réservé du texte 47">
            <a:extLst>
              <a:ext uri="{FF2B5EF4-FFF2-40B4-BE49-F238E27FC236}">
                <a16:creationId xmlns:a16="http://schemas.microsoft.com/office/drawing/2014/main" id="{570C5206-D9A5-363C-A4BD-5FDD111DE64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485763" y="2554197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11" name="Espace réservé du texte 17">
            <a:extLst>
              <a:ext uri="{FF2B5EF4-FFF2-40B4-BE49-F238E27FC236}">
                <a16:creationId xmlns:a16="http://schemas.microsoft.com/office/drawing/2014/main" id="{7910CCA0-9963-86C2-B5F0-7813711F4A9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163655" y="1816408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2" name="Espace réservé du texte 47">
            <a:extLst>
              <a:ext uri="{FF2B5EF4-FFF2-40B4-BE49-F238E27FC236}">
                <a16:creationId xmlns:a16="http://schemas.microsoft.com/office/drawing/2014/main" id="{1BD59DDF-FC90-A899-C081-3CF998053EF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163655" y="2069422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13" name="Espace réservé du texte 47">
            <a:extLst>
              <a:ext uri="{FF2B5EF4-FFF2-40B4-BE49-F238E27FC236}">
                <a16:creationId xmlns:a16="http://schemas.microsoft.com/office/drawing/2014/main" id="{5A3F9954-1A7C-B2FD-26B6-CF0B83C273B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163655" y="2860601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C2B80CC-A892-4F9E-E46B-98735D469E2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59365" y="385683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47">
            <a:extLst>
              <a:ext uri="{FF2B5EF4-FFF2-40B4-BE49-F238E27FC236}">
                <a16:creationId xmlns:a16="http://schemas.microsoft.com/office/drawing/2014/main" id="{F98AC338-5407-7657-2731-38E0BEE8DDC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59365" y="410984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0" name="Espace réservé du texte 47">
            <a:extLst>
              <a:ext uri="{FF2B5EF4-FFF2-40B4-BE49-F238E27FC236}">
                <a16:creationId xmlns:a16="http://schemas.microsoft.com/office/drawing/2014/main" id="{0A2663BE-AEF7-201F-9F20-BFACA272054F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59365" y="490102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9161777-F346-2135-21E4-FF5AE01F5BF9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822564" y="4131521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47">
            <a:extLst>
              <a:ext uri="{FF2B5EF4-FFF2-40B4-BE49-F238E27FC236}">
                <a16:creationId xmlns:a16="http://schemas.microsoft.com/office/drawing/2014/main" id="{2230D1D2-BD02-F016-054B-779376C87008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822564" y="4384535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3" name="Espace réservé du texte 47">
            <a:extLst>
              <a:ext uri="{FF2B5EF4-FFF2-40B4-BE49-F238E27FC236}">
                <a16:creationId xmlns:a16="http://schemas.microsoft.com/office/drawing/2014/main" id="{4CAA98C3-98E2-3124-D35D-13D9032B749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822564" y="5175714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E2099FD6-C1C4-EF14-3357-5963D719535D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485763" y="385683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5" name="Espace réservé du texte 47">
            <a:extLst>
              <a:ext uri="{FF2B5EF4-FFF2-40B4-BE49-F238E27FC236}">
                <a16:creationId xmlns:a16="http://schemas.microsoft.com/office/drawing/2014/main" id="{F4AF0CC7-23A4-C212-9EB7-17C253D38676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485763" y="410984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6" name="Espace réservé du texte 47">
            <a:extLst>
              <a:ext uri="{FF2B5EF4-FFF2-40B4-BE49-F238E27FC236}">
                <a16:creationId xmlns:a16="http://schemas.microsoft.com/office/drawing/2014/main" id="{72869BBD-CF0C-529C-14CA-A3B0795D6BD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485763" y="490102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81A9A769-5A63-FA25-E9FB-522364F3F0DF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163655" y="4163239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1" name="Espace réservé du texte 47">
            <a:extLst>
              <a:ext uri="{FF2B5EF4-FFF2-40B4-BE49-F238E27FC236}">
                <a16:creationId xmlns:a16="http://schemas.microsoft.com/office/drawing/2014/main" id="{6BDFBD17-9FFF-31E2-81FC-AC201E7E49B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163655" y="4416253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2" name="Espace réservé du texte 47">
            <a:extLst>
              <a:ext uri="{FF2B5EF4-FFF2-40B4-BE49-F238E27FC236}">
                <a16:creationId xmlns:a16="http://schemas.microsoft.com/office/drawing/2014/main" id="{1033C376-546E-D3A3-5D5C-9B436A116B65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163655" y="5207432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78" name="Espace réservé du texte 17">
            <a:extLst>
              <a:ext uri="{FF2B5EF4-FFF2-40B4-BE49-F238E27FC236}">
                <a16:creationId xmlns:a16="http://schemas.microsoft.com/office/drawing/2014/main" id="{87672682-409C-B224-E11F-1CBAE47833ED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09795" y="618301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9" name="Espace réservé du texte 47">
            <a:extLst>
              <a:ext uri="{FF2B5EF4-FFF2-40B4-BE49-F238E27FC236}">
                <a16:creationId xmlns:a16="http://schemas.microsoft.com/office/drawing/2014/main" id="{0371A835-E501-E629-7FF1-D35AE17571E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09795" y="643602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0" name="Espace réservé du texte 47">
            <a:extLst>
              <a:ext uri="{FF2B5EF4-FFF2-40B4-BE49-F238E27FC236}">
                <a16:creationId xmlns:a16="http://schemas.microsoft.com/office/drawing/2014/main" id="{92D83505-B2C2-15A3-D456-6135644EE37A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09795" y="722720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1" name="Espace réservé du texte 17">
            <a:extLst>
              <a:ext uri="{FF2B5EF4-FFF2-40B4-BE49-F238E27FC236}">
                <a16:creationId xmlns:a16="http://schemas.microsoft.com/office/drawing/2014/main" id="{7D8C4985-CC25-7C5C-BD87-9BE0B414536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772994" y="6457701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2" name="Espace réservé du texte 47">
            <a:extLst>
              <a:ext uri="{FF2B5EF4-FFF2-40B4-BE49-F238E27FC236}">
                <a16:creationId xmlns:a16="http://schemas.microsoft.com/office/drawing/2014/main" id="{D38AD79C-4EEE-7F02-8038-8AD87FDB44F2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772994" y="6710715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3" name="Espace réservé du texte 47">
            <a:extLst>
              <a:ext uri="{FF2B5EF4-FFF2-40B4-BE49-F238E27FC236}">
                <a16:creationId xmlns:a16="http://schemas.microsoft.com/office/drawing/2014/main" id="{B11DD5B9-D648-F7B2-8D32-443E9700D0B6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772994" y="7501894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4" name="Espace réservé du texte 17">
            <a:extLst>
              <a:ext uri="{FF2B5EF4-FFF2-40B4-BE49-F238E27FC236}">
                <a16:creationId xmlns:a16="http://schemas.microsoft.com/office/drawing/2014/main" id="{D701D433-BB9E-433F-B3BC-1303A8E72761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436193" y="618301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5" name="Espace réservé du texte 47">
            <a:extLst>
              <a:ext uri="{FF2B5EF4-FFF2-40B4-BE49-F238E27FC236}">
                <a16:creationId xmlns:a16="http://schemas.microsoft.com/office/drawing/2014/main" id="{4BD9521E-CE9D-0171-B2B6-5489FF1A78F6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3436193" y="643602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6" name="Espace réservé du texte 47">
            <a:extLst>
              <a:ext uri="{FF2B5EF4-FFF2-40B4-BE49-F238E27FC236}">
                <a16:creationId xmlns:a16="http://schemas.microsoft.com/office/drawing/2014/main" id="{839903F7-E1F1-1C42-32AE-D1D78248164E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436193" y="722720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7" name="Espace réservé du texte 17">
            <a:extLst>
              <a:ext uri="{FF2B5EF4-FFF2-40B4-BE49-F238E27FC236}">
                <a16:creationId xmlns:a16="http://schemas.microsoft.com/office/drawing/2014/main" id="{0B7CF81B-9A12-B943-AEC5-BF26B0AB9DCB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114085" y="6489419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8" name="Espace réservé du texte 47">
            <a:extLst>
              <a:ext uri="{FF2B5EF4-FFF2-40B4-BE49-F238E27FC236}">
                <a16:creationId xmlns:a16="http://schemas.microsoft.com/office/drawing/2014/main" id="{1D46255F-3EA3-433B-A4B1-1156E43EB40E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5114085" y="6742433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9" name="Espace réservé du texte 47">
            <a:extLst>
              <a:ext uri="{FF2B5EF4-FFF2-40B4-BE49-F238E27FC236}">
                <a16:creationId xmlns:a16="http://schemas.microsoft.com/office/drawing/2014/main" id="{0BF5AD15-AEF5-24BC-6095-01CFF4596038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5114085" y="7533612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90" name="Espace réservé du texte 64">
            <a:extLst>
              <a:ext uri="{FF2B5EF4-FFF2-40B4-BE49-F238E27FC236}">
                <a16:creationId xmlns:a16="http://schemas.microsoft.com/office/drawing/2014/main" id="{68C5BE7F-3640-B1B2-1295-7D9941A407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93" y="8613408"/>
            <a:ext cx="6858000" cy="11945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EC962F3F-1DC3-80ED-32D4-ED52D5CF2E3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193" y="1210738"/>
            <a:ext cx="6858000" cy="740267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745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/>
              <a:t>Titre </a:t>
            </a:r>
            <a:br>
              <a:rPr lang="fr-FR"/>
            </a:br>
            <a:r>
              <a:rPr lang="fr-FR"/>
              <a:t>Groupe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365" y="1510004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5" name="Espace réservé du texte 47">
            <a:extLst>
              <a:ext uri="{FF2B5EF4-FFF2-40B4-BE49-F238E27FC236}">
                <a16:creationId xmlns:a16="http://schemas.microsoft.com/office/drawing/2014/main" id="{3ACE02A7-FFCB-46F7-B524-2D7358F183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9365" y="1763018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" name="Espace réservé du texte 47">
            <a:extLst>
              <a:ext uri="{FF2B5EF4-FFF2-40B4-BE49-F238E27FC236}">
                <a16:creationId xmlns:a16="http://schemas.microsoft.com/office/drawing/2014/main" id="{EEEC4ED6-40D4-2F71-F434-7B1C0DC6C93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9365" y="2554197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" name="Espace réservé du texte 17">
            <a:extLst>
              <a:ext uri="{FF2B5EF4-FFF2-40B4-BE49-F238E27FC236}">
                <a16:creationId xmlns:a16="http://schemas.microsoft.com/office/drawing/2014/main" id="{D8D4373E-1E68-6A7E-7E27-8A954B36571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822564" y="1784690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" name="Espace réservé du texte 47">
            <a:extLst>
              <a:ext uri="{FF2B5EF4-FFF2-40B4-BE49-F238E27FC236}">
                <a16:creationId xmlns:a16="http://schemas.microsoft.com/office/drawing/2014/main" id="{6A01DA9E-FE4D-86DD-7B9A-53520541EFC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822564" y="2037704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" name="Espace réservé du texte 47">
            <a:extLst>
              <a:ext uri="{FF2B5EF4-FFF2-40B4-BE49-F238E27FC236}">
                <a16:creationId xmlns:a16="http://schemas.microsoft.com/office/drawing/2014/main" id="{8EB7D549-4ABB-ED15-175B-09268314902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822564" y="2828883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B4511BB9-6636-9323-E796-DC38221D41A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85763" y="1510004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9" name="Espace réservé du texte 47">
            <a:extLst>
              <a:ext uri="{FF2B5EF4-FFF2-40B4-BE49-F238E27FC236}">
                <a16:creationId xmlns:a16="http://schemas.microsoft.com/office/drawing/2014/main" id="{80ADBF7C-5376-D207-8355-83D9151AEE1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485763" y="1763018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10" name="Espace réservé du texte 47">
            <a:extLst>
              <a:ext uri="{FF2B5EF4-FFF2-40B4-BE49-F238E27FC236}">
                <a16:creationId xmlns:a16="http://schemas.microsoft.com/office/drawing/2014/main" id="{570C5206-D9A5-363C-A4BD-5FDD111DE64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485763" y="2554197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11" name="Espace réservé du texte 17">
            <a:extLst>
              <a:ext uri="{FF2B5EF4-FFF2-40B4-BE49-F238E27FC236}">
                <a16:creationId xmlns:a16="http://schemas.microsoft.com/office/drawing/2014/main" id="{7910CCA0-9963-86C2-B5F0-7813711F4A9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163655" y="1816408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2" name="Espace réservé du texte 47">
            <a:extLst>
              <a:ext uri="{FF2B5EF4-FFF2-40B4-BE49-F238E27FC236}">
                <a16:creationId xmlns:a16="http://schemas.microsoft.com/office/drawing/2014/main" id="{1BD59DDF-FC90-A899-C081-3CF998053EF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163655" y="2069422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13" name="Espace réservé du texte 47">
            <a:extLst>
              <a:ext uri="{FF2B5EF4-FFF2-40B4-BE49-F238E27FC236}">
                <a16:creationId xmlns:a16="http://schemas.microsoft.com/office/drawing/2014/main" id="{5A3F9954-1A7C-B2FD-26B6-CF0B83C273B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163655" y="2860601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C2B80CC-A892-4F9E-E46B-98735D469E2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59365" y="385683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47">
            <a:extLst>
              <a:ext uri="{FF2B5EF4-FFF2-40B4-BE49-F238E27FC236}">
                <a16:creationId xmlns:a16="http://schemas.microsoft.com/office/drawing/2014/main" id="{F98AC338-5407-7657-2731-38E0BEE8DDC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59365" y="410984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0" name="Espace réservé du texte 47">
            <a:extLst>
              <a:ext uri="{FF2B5EF4-FFF2-40B4-BE49-F238E27FC236}">
                <a16:creationId xmlns:a16="http://schemas.microsoft.com/office/drawing/2014/main" id="{0A2663BE-AEF7-201F-9F20-BFACA272054F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59365" y="490102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9161777-F346-2135-21E4-FF5AE01F5BF9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822564" y="4131521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47">
            <a:extLst>
              <a:ext uri="{FF2B5EF4-FFF2-40B4-BE49-F238E27FC236}">
                <a16:creationId xmlns:a16="http://schemas.microsoft.com/office/drawing/2014/main" id="{2230D1D2-BD02-F016-054B-779376C87008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822564" y="4384535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3" name="Espace réservé du texte 47">
            <a:extLst>
              <a:ext uri="{FF2B5EF4-FFF2-40B4-BE49-F238E27FC236}">
                <a16:creationId xmlns:a16="http://schemas.microsoft.com/office/drawing/2014/main" id="{4CAA98C3-98E2-3124-D35D-13D9032B749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822564" y="5175714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E2099FD6-C1C4-EF14-3357-5963D719535D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485763" y="385683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5" name="Espace réservé du texte 47">
            <a:extLst>
              <a:ext uri="{FF2B5EF4-FFF2-40B4-BE49-F238E27FC236}">
                <a16:creationId xmlns:a16="http://schemas.microsoft.com/office/drawing/2014/main" id="{F4AF0CC7-23A4-C212-9EB7-17C253D38676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485763" y="410984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6" name="Espace réservé du texte 47">
            <a:extLst>
              <a:ext uri="{FF2B5EF4-FFF2-40B4-BE49-F238E27FC236}">
                <a16:creationId xmlns:a16="http://schemas.microsoft.com/office/drawing/2014/main" id="{72869BBD-CF0C-529C-14CA-A3B0795D6BD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485763" y="490102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81A9A769-5A63-FA25-E9FB-522364F3F0DF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163655" y="4163239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1" name="Espace réservé du texte 47">
            <a:extLst>
              <a:ext uri="{FF2B5EF4-FFF2-40B4-BE49-F238E27FC236}">
                <a16:creationId xmlns:a16="http://schemas.microsoft.com/office/drawing/2014/main" id="{6BDFBD17-9FFF-31E2-81FC-AC201E7E49B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163655" y="4416253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2" name="Espace réservé du texte 47">
            <a:extLst>
              <a:ext uri="{FF2B5EF4-FFF2-40B4-BE49-F238E27FC236}">
                <a16:creationId xmlns:a16="http://schemas.microsoft.com/office/drawing/2014/main" id="{1033C376-546E-D3A3-5D5C-9B436A116B65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163655" y="5207432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78" name="Espace réservé du texte 17">
            <a:extLst>
              <a:ext uri="{FF2B5EF4-FFF2-40B4-BE49-F238E27FC236}">
                <a16:creationId xmlns:a16="http://schemas.microsoft.com/office/drawing/2014/main" id="{87672682-409C-B224-E11F-1CBAE47833ED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09795" y="618301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9" name="Espace réservé du texte 47">
            <a:extLst>
              <a:ext uri="{FF2B5EF4-FFF2-40B4-BE49-F238E27FC236}">
                <a16:creationId xmlns:a16="http://schemas.microsoft.com/office/drawing/2014/main" id="{0371A835-E501-E629-7FF1-D35AE17571E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09795" y="643602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0" name="Espace réservé du texte 47">
            <a:extLst>
              <a:ext uri="{FF2B5EF4-FFF2-40B4-BE49-F238E27FC236}">
                <a16:creationId xmlns:a16="http://schemas.microsoft.com/office/drawing/2014/main" id="{92D83505-B2C2-15A3-D456-6135644EE37A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09795" y="722720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1" name="Espace réservé du texte 17">
            <a:extLst>
              <a:ext uri="{FF2B5EF4-FFF2-40B4-BE49-F238E27FC236}">
                <a16:creationId xmlns:a16="http://schemas.microsoft.com/office/drawing/2014/main" id="{7D8C4985-CC25-7C5C-BD87-9BE0B414536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772994" y="6457701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2" name="Espace réservé du texte 47">
            <a:extLst>
              <a:ext uri="{FF2B5EF4-FFF2-40B4-BE49-F238E27FC236}">
                <a16:creationId xmlns:a16="http://schemas.microsoft.com/office/drawing/2014/main" id="{D38AD79C-4EEE-7F02-8038-8AD87FDB44F2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772994" y="6710715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3" name="Espace réservé du texte 47">
            <a:extLst>
              <a:ext uri="{FF2B5EF4-FFF2-40B4-BE49-F238E27FC236}">
                <a16:creationId xmlns:a16="http://schemas.microsoft.com/office/drawing/2014/main" id="{B11DD5B9-D648-F7B2-8D32-443E9700D0B6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772994" y="7501894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4" name="Espace réservé du texte 17">
            <a:extLst>
              <a:ext uri="{FF2B5EF4-FFF2-40B4-BE49-F238E27FC236}">
                <a16:creationId xmlns:a16="http://schemas.microsoft.com/office/drawing/2014/main" id="{D701D433-BB9E-433F-B3BC-1303A8E72761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436193" y="618301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5" name="Espace réservé du texte 47">
            <a:extLst>
              <a:ext uri="{FF2B5EF4-FFF2-40B4-BE49-F238E27FC236}">
                <a16:creationId xmlns:a16="http://schemas.microsoft.com/office/drawing/2014/main" id="{4BD9521E-CE9D-0171-B2B6-5489FF1A78F6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3436193" y="643602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6" name="Espace réservé du texte 47">
            <a:extLst>
              <a:ext uri="{FF2B5EF4-FFF2-40B4-BE49-F238E27FC236}">
                <a16:creationId xmlns:a16="http://schemas.microsoft.com/office/drawing/2014/main" id="{839903F7-E1F1-1C42-32AE-D1D78248164E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436193" y="722720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7" name="Espace réservé du texte 17">
            <a:extLst>
              <a:ext uri="{FF2B5EF4-FFF2-40B4-BE49-F238E27FC236}">
                <a16:creationId xmlns:a16="http://schemas.microsoft.com/office/drawing/2014/main" id="{0B7CF81B-9A12-B943-AEC5-BF26B0AB9DCB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114085" y="6489419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8" name="Espace réservé du texte 47">
            <a:extLst>
              <a:ext uri="{FF2B5EF4-FFF2-40B4-BE49-F238E27FC236}">
                <a16:creationId xmlns:a16="http://schemas.microsoft.com/office/drawing/2014/main" id="{1D46255F-3EA3-433B-A4B1-1156E43EB40E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5114085" y="6742433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9" name="Espace réservé du texte 47">
            <a:extLst>
              <a:ext uri="{FF2B5EF4-FFF2-40B4-BE49-F238E27FC236}">
                <a16:creationId xmlns:a16="http://schemas.microsoft.com/office/drawing/2014/main" id="{0BF5AD15-AEF5-24BC-6095-01CFF4596038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5114085" y="7533612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90" name="Espace réservé du texte 64">
            <a:extLst>
              <a:ext uri="{FF2B5EF4-FFF2-40B4-BE49-F238E27FC236}">
                <a16:creationId xmlns:a16="http://schemas.microsoft.com/office/drawing/2014/main" id="{68C5BE7F-3640-B1B2-1295-7D9941A407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93" y="8613408"/>
            <a:ext cx="6858000" cy="11945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EC962F3F-1DC3-80ED-32D4-ED52D5CF2E3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193" y="1210738"/>
            <a:ext cx="6858000" cy="740267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403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6A0A52F-4E27-4B5E-B50A-F17909056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"/>
            <a:ext cx="6857999" cy="1215187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/>
              <a:t>Titre </a:t>
            </a:r>
            <a:br>
              <a:rPr lang="fr-FR"/>
            </a:br>
            <a:r>
              <a:rPr lang="fr-FR"/>
              <a:t>Groupe</a:t>
            </a:r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9031EB50-59A1-1346-594F-0EF8B07ADB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365" y="1510004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5" name="Espace réservé du texte 47">
            <a:extLst>
              <a:ext uri="{FF2B5EF4-FFF2-40B4-BE49-F238E27FC236}">
                <a16:creationId xmlns:a16="http://schemas.microsoft.com/office/drawing/2014/main" id="{3ACE02A7-FFCB-46F7-B524-2D7358F183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9365" y="1763018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" name="Espace réservé du texte 47">
            <a:extLst>
              <a:ext uri="{FF2B5EF4-FFF2-40B4-BE49-F238E27FC236}">
                <a16:creationId xmlns:a16="http://schemas.microsoft.com/office/drawing/2014/main" id="{EEEC4ED6-40D4-2F71-F434-7B1C0DC6C93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9365" y="2554197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4" name="Espace réservé du texte 17">
            <a:extLst>
              <a:ext uri="{FF2B5EF4-FFF2-40B4-BE49-F238E27FC236}">
                <a16:creationId xmlns:a16="http://schemas.microsoft.com/office/drawing/2014/main" id="{D8D4373E-1E68-6A7E-7E27-8A954B36571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822564" y="1784690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" name="Espace réservé du texte 47">
            <a:extLst>
              <a:ext uri="{FF2B5EF4-FFF2-40B4-BE49-F238E27FC236}">
                <a16:creationId xmlns:a16="http://schemas.microsoft.com/office/drawing/2014/main" id="{6A01DA9E-FE4D-86DD-7B9A-53520541EFC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822564" y="2037704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6" name="Espace réservé du texte 47">
            <a:extLst>
              <a:ext uri="{FF2B5EF4-FFF2-40B4-BE49-F238E27FC236}">
                <a16:creationId xmlns:a16="http://schemas.microsoft.com/office/drawing/2014/main" id="{8EB7D549-4ABB-ED15-175B-09268314902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822564" y="2828883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B4511BB9-6636-9323-E796-DC38221D41A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85763" y="1510004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9" name="Espace réservé du texte 47">
            <a:extLst>
              <a:ext uri="{FF2B5EF4-FFF2-40B4-BE49-F238E27FC236}">
                <a16:creationId xmlns:a16="http://schemas.microsoft.com/office/drawing/2014/main" id="{80ADBF7C-5376-D207-8355-83D9151AEE1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485763" y="1763018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10" name="Espace réservé du texte 47">
            <a:extLst>
              <a:ext uri="{FF2B5EF4-FFF2-40B4-BE49-F238E27FC236}">
                <a16:creationId xmlns:a16="http://schemas.microsoft.com/office/drawing/2014/main" id="{570C5206-D9A5-363C-A4BD-5FDD111DE64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485763" y="2554197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11" name="Espace réservé du texte 17">
            <a:extLst>
              <a:ext uri="{FF2B5EF4-FFF2-40B4-BE49-F238E27FC236}">
                <a16:creationId xmlns:a16="http://schemas.microsoft.com/office/drawing/2014/main" id="{7910CCA0-9963-86C2-B5F0-7813711F4A9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163655" y="1816408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2" name="Espace réservé du texte 47">
            <a:extLst>
              <a:ext uri="{FF2B5EF4-FFF2-40B4-BE49-F238E27FC236}">
                <a16:creationId xmlns:a16="http://schemas.microsoft.com/office/drawing/2014/main" id="{1BD59DDF-FC90-A899-C081-3CF998053EF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163655" y="2069422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13" name="Espace réservé du texte 47">
            <a:extLst>
              <a:ext uri="{FF2B5EF4-FFF2-40B4-BE49-F238E27FC236}">
                <a16:creationId xmlns:a16="http://schemas.microsoft.com/office/drawing/2014/main" id="{5A3F9954-1A7C-B2FD-26B6-CF0B83C273B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163655" y="2860601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C2B80CC-A892-4F9E-E46B-98735D469E2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59365" y="385683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47">
            <a:extLst>
              <a:ext uri="{FF2B5EF4-FFF2-40B4-BE49-F238E27FC236}">
                <a16:creationId xmlns:a16="http://schemas.microsoft.com/office/drawing/2014/main" id="{F98AC338-5407-7657-2731-38E0BEE8DDC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59365" y="410984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0" name="Espace réservé du texte 47">
            <a:extLst>
              <a:ext uri="{FF2B5EF4-FFF2-40B4-BE49-F238E27FC236}">
                <a16:creationId xmlns:a16="http://schemas.microsoft.com/office/drawing/2014/main" id="{0A2663BE-AEF7-201F-9F20-BFACA272054F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59365" y="490102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9161777-F346-2135-21E4-FF5AE01F5BF9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822564" y="4131521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47">
            <a:extLst>
              <a:ext uri="{FF2B5EF4-FFF2-40B4-BE49-F238E27FC236}">
                <a16:creationId xmlns:a16="http://schemas.microsoft.com/office/drawing/2014/main" id="{2230D1D2-BD02-F016-054B-779376C87008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822564" y="4384535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3" name="Espace réservé du texte 47">
            <a:extLst>
              <a:ext uri="{FF2B5EF4-FFF2-40B4-BE49-F238E27FC236}">
                <a16:creationId xmlns:a16="http://schemas.microsoft.com/office/drawing/2014/main" id="{4CAA98C3-98E2-3124-D35D-13D9032B749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822564" y="5175714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E2099FD6-C1C4-EF14-3357-5963D719535D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485763" y="385683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5" name="Espace réservé du texte 47">
            <a:extLst>
              <a:ext uri="{FF2B5EF4-FFF2-40B4-BE49-F238E27FC236}">
                <a16:creationId xmlns:a16="http://schemas.microsoft.com/office/drawing/2014/main" id="{F4AF0CC7-23A4-C212-9EB7-17C253D38676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485763" y="410984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6" name="Espace réservé du texte 47">
            <a:extLst>
              <a:ext uri="{FF2B5EF4-FFF2-40B4-BE49-F238E27FC236}">
                <a16:creationId xmlns:a16="http://schemas.microsoft.com/office/drawing/2014/main" id="{72869BBD-CF0C-529C-14CA-A3B0795D6BD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485763" y="490102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81A9A769-5A63-FA25-E9FB-522364F3F0DF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163655" y="4163239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1" name="Espace réservé du texte 47">
            <a:extLst>
              <a:ext uri="{FF2B5EF4-FFF2-40B4-BE49-F238E27FC236}">
                <a16:creationId xmlns:a16="http://schemas.microsoft.com/office/drawing/2014/main" id="{6BDFBD17-9FFF-31E2-81FC-AC201E7E49B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163655" y="4416253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32" name="Espace réservé du texte 47">
            <a:extLst>
              <a:ext uri="{FF2B5EF4-FFF2-40B4-BE49-F238E27FC236}">
                <a16:creationId xmlns:a16="http://schemas.microsoft.com/office/drawing/2014/main" id="{1033C376-546E-D3A3-5D5C-9B436A116B65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163655" y="5207432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78" name="Espace réservé du texte 17">
            <a:extLst>
              <a:ext uri="{FF2B5EF4-FFF2-40B4-BE49-F238E27FC236}">
                <a16:creationId xmlns:a16="http://schemas.microsoft.com/office/drawing/2014/main" id="{87672682-409C-B224-E11F-1CBAE47833ED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09795" y="618301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9" name="Espace réservé du texte 47">
            <a:extLst>
              <a:ext uri="{FF2B5EF4-FFF2-40B4-BE49-F238E27FC236}">
                <a16:creationId xmlns:a16="http://schemas.microsoft.com/office/drawing/2014/main" id="{0371A835-E501-E629-7FF1-D35AE17571E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09795" y="643602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0" name="Espace réservé du texte 47">
            <a:extLst>
              <a:ext uri="{FF2B5EF4-FFF2-40B4-BE49-F238E27FC236}">
                <a16:creationId xmlns:a16="http://schemas.microsoft.com/office/drawing/2014/main" id="{92D83505-B2C2-15A3-D456-6135644EE37A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09795" y="722720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1" name="Espace réservé du texte 17">
            <a:extLst>
              <a:ext uri="{FF2B5EF4-FFF2-40B4-BE49-F238E27FC236}">
                <a16:creationId xmlns:a16="http://schemas.microsoft.com/office/drawing/2014/main" id="{7D8C4985-CC25-7C5C-BD87-9BE0B414536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772994" y="6457701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2" name="Espace réservé du texte 47">
            <a:extLst>
              <a:ext uri="{FF2B5EF4-FFF2-40B4-BE49-F238E27FC236}">
                <a16:creationId xmlns:a16="http://schemas.microsoft.com/office/drawing/2014/main" id="{D38AD79C-4EEE-7F02-8038-8AD87FDB44F2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772994" y="6710715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3" name="Espace réservé du texte 47">
            <a:extLst>
              <a:ext uri="{FF2B5EF4-FFF2-40B4-BE49-F238E27FC236}">
                <a16:creationId xmlns:a16="http://schemas.microsoft.com/office/drawing/2014/main" id="{B11DD5B9-D648-F7B2-8D32-443E9700D0B6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772994" y="7501894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4" name="Espace réservé du texte 17">
            <a:extLst>
              <a:ext uri="{FF2B5EF4-FFF2-40B4-BE49-F238E27FC236}">
                <a16:creationId xmlns:a16="http://schemas.microsoft.com/office/drawing/2014/main" id="{D701D433-BB9E-433F-B3BC-1303A8E72761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436193" y="6183015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5" name="Espace réservé du texte 47">
            <a:extLst>
              <a:ext uri="{FF2B5EF4-FFF2-40B4-BE49-F238E27FC236}">
                <a16:creationId xmlns:a16="http://schemas.microsoft.com/office/drawing/2014/main" id="{4BD9521E-CE9D-0171-B2B6-5489FF1A78F6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3436193" y="6436029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6" name="Espace réservé du texte 47">
            <a:extLst>
              <a:ext uri="{FF2B5EF4-FFF2-40B4-BE49-F238E27FC236}">
                <a16:creationId xmlns:a16="http://schemas.microsoft.com/office/drawing/2014/main" id="{839903F7-E1F1-1C42-32AE-D1D78248164E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436193" y="7227208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7" name="Espace réservé du texte 17">
            <a:extLst>
              <a:ext uri="{FF2B5EF4-FFF2-40B4-BE49-F238E27FC236}">
                <a16:creationId xmlns:a16="http://schemas.microsoft.com/office/drawing/2014/main" id="{0B7CF81B-9A12-B943-AEC5-BF26B0AB9DCB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114085" y="6489419"/>
            <a:ext cx="1617519" cy="2530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8" name="Espace réservé du texte 47">
            <a:extLst>
              <a:ext uri="{FF2B5EF4-FFF2-40B4-BE49-F238E27FC236}">
                <a16:creationId xmlns:a16="http://schemas.microsoft.com/office/drawing/2014/main" id="{1D46255F-3EA3-433B-A4B1-1156E43EB40E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5114085" y="6742433"/>
            <a:ext cx="1613629" cy="7616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89" name="Espace réservé du texte 47">
            <a:extLst>
              <a:ext uri="{FF2B5EF4-FFF2-40B4-BE49-F238E27FC236}">
                <a16:creationId xmlns:a16="http://schemas.microsoft.com/office/drawing/2014/main" id="{0BF5AD15-AEF5-24BC-6095-01CFF4596038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5114085" y="7533612"/>
            <a:ext cx="1613629" cy="76161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>
            <a:lvl1pPr marL="0" indent="0" algn="ctr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</a:t>
            </a:r>
          </a:p>
        </p:txBody>
      </p:sp>
      <p:sp>
        <p:nvSpPr>
          <p:cNvPr id="90" name="Espace réservé du texte 64">
            <a:extLst>
              <a:ext uri="{FF2B5EF4-FFF2-40B4-BE49-F238E27FC236}">
                <a16:creationId xmlns:a16="http://schemas.microsoft.com/office/drawing/2014/main" id="{68C5BE7F-3640-B1B2-1295-7D9941A407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93" y="8613408"/>
            <a:ext cx="6858000" cy="11945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EC962F3F-1DC3-80ED-32D4-ED52D5CF2E3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193" y="1210738"/>
            <a:ext cx="6858000" cy="740267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90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F0655-9623-4503-83AE-A8F572683D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858000" cy="86511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ZoneTexte 21">
            <a:extLst>
              <a:ext uri="{FF2B5EF4-FFF2-40B4-BE49-F238E27FC236}">
                <a16:creationId xmlns:a16="http://schemas.microsoft.com/office/drawing/2014/main" id="{D57ECF15-2FD2-465D-9C49-C8B59D942CEA}"/>
              </a:ext>
            </a:extLst>
          </p:cNvPr>
          <p:cNvSpPr txBox="1"/>
          <p:nvPr/>
        </p:nvSpPr>
        <p:spPr>
          <a:xfrm>
            <a:off x="-149230" y="9678603"/>
            <a:ext cx="7156451" cy="223141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03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50" b="0" i="0" u="none" strike="noStrike" kern="1200" cap="none" spc="300" baseline="0">
                <a:solidFill>
                  <a:srgbClr val="000000"/>
                </a:solidFill>
                <a:effectLst/>
                <a:uFillTx/>
                <a:latin typeface="Calibri Light" pitchFamily="34"/>
                <a:cs typeface="Arial"/>
              </a:rPr>
              <a:t>Ifac - Association à but non lucratif à vocation éducative, sociale et territoriale</a:t>
            </a:r>
            <a:endParaRPr lang="fr-FR" sz="850" b="0" i="0" u="none" strike="noStrike" kern="1200" cap="none" spc="0" baseline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BE1151-8B02-4C3F-BA24-AB5B1A7F1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467572"/>
            <a:ext cx="4876800" cy="1016000"/>
          </a:xfrm>
          <a:prstGeom prst="rect">
            <a:avLst/>
          </a:prstGeom>
          <a:solidFill>
            <a:srgbClr val="D89F3F"/>
          </a:solidFill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4B59E25-804E-422B-BF3C-92597015AA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85003"/>
            <a:ext cx="4876800" cy="423798"/>
          </a:xfrm>
          <a:prstGeom prst="rect">
            <a:avLst/>
          </a:prstGeom>
          <a:solidFill>
            <a:srgbClr val="8BCCC2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Informations complémentaires </a:t>
            </a:r>
          </a:p>
        </p:txBody>
      </p:sp>
      <p:pic>
        <p:nvPicPr>
          <p:cNvPr id="8" name="Image 21" descr="LOGO_IFAC-285C-200px.png">
            <a:extLst>
              <a:ext uri="{FF2B5EF4-FFF2-40B4-BE49-F238E27FC236}">
                <a16:creationId xmlns:a16="http://schemas.microsoft.com/office/drawing/2014/main" id="{4001716C-010C-88D6-2B38-44A2AC1D2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3596" y="8807432"/>
            <a:ext cx="1004568" cy="81787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2" name="Espace réservé pour une image  3">
            <a:extLst>
              <a:ext uri="{FF2B5EF4-FFF2-40B4-BE49-F238E27FC236}">
                <a16:creationId xmlns:a16="http://schemas.microsoft.com/office/drawing/2014/main" id="{F6248312-1216-1514-1ACB-C276252AEB78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322512" y="8910369"/>
            <a:ext cx="2212975" cy="61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Logo animation</a:t>
            </a:r>
          </a:p>
        </p:txBody>
      </p:sp>
      <p:sp>
        <p:nvSpPr>
          <p:cNvPr id="5" name="Espace réservé pour une image  6">
            <a:extLst>
              <a:ext uri="{FF2B5EF4-FFF2-40B4-BE49-F238E27FC236}">
                <a16:creationId xmlns:a16="http://schemas.microsoft.com/office/drawing/2014/main" id="{EED57BCC-D276-5D46-CB7A-B18973CDC015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361103" y="8789306"/>
            <a:ext cx="1006388" cy="8200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Logo ville</a:t>
            </a:r>
          </a:p>
        </p:txBody>
      </p:sp>
    </p:spTree>
    <p:extLst>
      <p:ext uri="{BB962C8B-B14F-4D97-AF65-F5344CB8AC3E}">
        <p14:creationId xmlns:p14="http://schemas.microsoft.com/office/powerpoint/2010/main" val="196887524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1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3">
            <a:extLst>
              <a:ext uri="{FF2B5EF4-FFF2-40B4-BE49-F238E27FC236}">
                <a16:creationId xmlns:a16="http://schemas.microsoft.com/office/drawing/2014/main" id="{0F5760D8-6485-4668-83EB-9DB260247F2C}"/>
              </a:ext>
            </a:extLst>
          </p:cNvPr>
          <p:cNvSpPr txBox="1"/>
          <p:nvPr/>
        </p:nvSpPr>
        <p:spPr>
          <a:xfrm>
            <a:off x="-149219" y="9691369"/>
            <a:ext cx="7156451" cy="205904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84407" tIns="42203" rIns="84407" bIns="42203" anchor="t" anchorCtr="1" compatLnSpc="1">
            <a:spAutoFit/>
          </a:bodyPr>
          <a:lstStyle/>
          <a:p>
            <a:pPr marL="0" marR="0" lvl="0" indent="0" algn="ctr" defTabSz="4218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84" b="0" i="0" u="none" strike="noStrike" kern="1200" cap="none" spc="277" baseline="0">
                <a:solidFill>
                  <a:srgbClr val="000000"/>
                </a:solidFill>
                <a:uFillTx/>
                <a:latin typeface="Calibri Light" pitchFamily="34"/>
                <a:cs typeface="Arial"/>
              </a:rPr>
              <a:t>Ne pas jeter sur la voie publique</a:t>
            </a:r>
            <a:endParaRPr lang="fr-FR" sz="784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CE7FB5DE-C265-4EAB-85E2-B5C7B3FCA5AA}"/>
              </a:ext>
            </a:extLst>
          </p:cNvPr>
          <p:cNvSpPr txBox="1">
            <a:spLocks noGrp="1"/>
          </p:cNvSpPr>
          <p:nvPr>
            <p:ph type="body" idx="4294967295" hasCustomPrompt="1"/>
          </p:nvPr>
        </p:nvSpPr>
        <p:spPr>
          <a:xfrm>
            <a:off x="0" y="6844894"/>
            <a:ext cx="6858000" cy="26229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600" i="0">
                <a:solidFill>
                  <a:schemeClr val="tx1"/>
                </a:solidFill>
                <a:latin typeface="Roboto" pitchFamily="2"/>
                <a:ea typeface="Roboto" pitchFamily="2"/>
              </a:defRPr>
            </a:lvl1pPr>
          </a:lstStyle>
          <a:p>
            <a:pPr lvl="0"/>
            <a:r>
              <a:rPr lang="fr-FR"/>
              <a:t>Contact – adresse – mail - tel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CABC654A-A77F-43C4-9BD1-2E0D4175B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67056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74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 2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3">
            <a:extLst>
              <a:ext uri="{FF2B5EF4-FFF2-40B4-BE49-F238E27FC236}">
                <a16:creationId xmlns:a16="http://schemas.microsoft.com/office/drawing/2014/main" id="{0F5760D8-6485-4668-83EB-9DB260247F2C}"/>
              </a:ext>
            </a:extLst>
          </p:cNvPr>
          <p:cNvSpPr txBox="1"/>
          <p:nvPr/>
        </p:nvSpPr>
        <p:spPr>
          <a:xfrm>
            <a:off x="-149219" y="9691369"/>
            <a:ext cx="7156451" cy="205904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84407" tIns="42203" rIns="84407" bIns="42203" anchor="t" anchorCtr="1" compatLnSpc="1">
            <a:spAutoFit/>
          </a:bodyPr>
          <a:lstStyle/>
          <a:p>
            <a:pPr marL="0" marR="0" lvl="0" indent="0" algn="ctr" defTabSz="4218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84" b="0" i="0" u="none" strike="noStrike" kern="1200" cap="none" spc="277" baseline="0">
                <a:solidFill>
                  <a:srgbClr val="000000"/>
                </a:solidFill>
                <a:uFillTx/>
                <a:latin typeface="Calibri Light" pitchFamily="34"/>
                <a:cs typeface="Arial"/>
              </a:rPr>
              <a:t>Ne pas jeter sur la voie publique</a:t>
            </a:r>
            <a:endParaRPr lang="fr-FR" sz="784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CABC654A-A77F-43C4-9BD1-2E0D4175B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684489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57AC83-13C3-47AB-8E29-C6E94FC3C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45299"/>
            <a:ext cx="6858000" cy="284606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 - Contact</a:t>
            </a:r>
          </a:p>
        </p:txBody>
      </p:sp>
    </p:spTree>
    <p:extLst>
      <p:ext uri="{BB962C8B-B14F-4D97-AF65-F5344CB8AC3E}">
        <p14:creationId xmlns:p14="http://schemas.microsoft.com/office/powerpoint/2010/main" val="540253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 3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3">
            <a:extLst>
              <a:ext uri="{FF2B5EF4-FFF2-40B4-BE49-F238E27FC236}">
                <a16:creationId xmlns:a16="http://schemas.microsoft.com/office/drawing/2014/main" id="{0F5760D8-6485-4668-83EB-9DB260247F2C}"/>
              </a:ext>
            </a:extLst>
          </p:cNvPr>
          <p:cNvSpPr txBox="1"/>
          <p:nvPr/>
        </p:nvSpPr>
        <p:spPr>
          <a:xfrm>
            <a:off x="-149219" y="9691369"/>
            <a:ext cx="7156451" cy="205904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84407" tIns="42203" rIns="84407" bIns="42203" anchor="t" anchorCtr="1" compatLnSpc="1">
            <a:spAutoFit/>
          </a:bodyPr>
          <a:lstStyle/>
          <a:p>
            <a:pPr marL="0" marR="0" lvl="0" indent="0" algn="ctr" defTabSz="4218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84" b="0" i="0" u="none" strike="noStrike" kern="1200" cap="none" spc="277" baseline="0">
                <a:solidFill>
                  <a:srgbClr val="000000"/>
                </a:solidFill>
                <a:uFillTx/>
                <a:latin typeface="Calibri Light" pitchFamily="34"/>
                <a:cs typeface="Arial"/>
              </a:rPr>
              <a:t>Ne pas jeter sur la voie publique</a:t>
            </a:r>
            <a:endParaRPr lang="fr-FR" sz="784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CABC654A-A77F-43C4-9BD1-2E0D4175B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361622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47">
            <a:extLst>
              <a:ext uri="{FF2B5EF4-FFF2-40B4-BE49-F238E27FC236}">
                <a16:creationId xmlns:a16="http://schemas.microsoft.com/office/drawing/2014/main" id="{1C64E7B9-272C-41B8-BC8D-829115C7C71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0" y="3703905"/>
            <a:ext cx="6858000" cy="300624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4A8198-5CE4-4AE6-8B53-EE3C20BD619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0" y="6722912"/>
            <a:ext cx="6858000" cy="26877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Contact – adresse – mail - tel</a:t>
            </a:r>
          </a:p>
        </p:txBody>
      </p:sp>
    </p:spTree>
    <p:extLst>
      <p:ext uri="{BB962C8B-B14F-4D97-AF65-F5344CB8AC3E}">
        <p14:creationId xmlns:p14="http://schemas.microsoft.com/office/powerpoint/2010/main" val="3061592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ableau 12">
            <a:extLst>
              <a:ext uri="{FF2B5EF4-FFF2-40B4-BE49-F238E27FC236}">
                <a16:creationId xmlns:a16="http://schemas.microsoft.com/office/drawing/2014/main" id="{1365EF18-D4D1-437E-9B75-00C6CE18CA27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05126" y="3017217"/>
            <a:ext cx="5912702" cy="34066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 dirty="0">
                <a:solidFill>
                  <a:srgbClr val="000000"/>
                </a:solidFill>
                <a:uFillTx/>
                <a:latin typeface="Roboto" pitchFamily="2" charset="0"/>
                <a:ea typeface="Roboto" pitchFamily="2" charset="0"/>
                <a:cs typeface="Arial"/>
              </a:defRPr>
            </a:lvl1pPr>
            <a:lvl2pPr marL="422016" marR="0" lvl="1" indent="0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2pPr>
            <a:lvl3pPr marL="830738" marR="0" lvl="2" indent="0" algn="l" defTabSz="4220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3pPr>
            <a:lvl4pPr marL="1477054" marR="0" lvl="3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4pPr>
            <a:lvl5pPr marL="1899070" marR="0" lvl="4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5pPr>
            <a:lvl6pPr marL="2321086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117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132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Tableau</a:t>
            </a:r>
          </a:p>
        </p:txBody>
      </p:sp>
      <p:sp>
        <p:nvSpPr>
          <p:cNvPr id="2" name="Espace réservé du texte 47">
            <a:extLst>
              <a:ext uri="{FF2B5EF4-FFF2-40B4-BE49-F238E27FC236}">
                <a16:creationId xmlns:a16="http://schemas.microsoft.com/office/drawing/2014/main" id="{810D172D-30CB-41DA-D421-FEA8CA55899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-1" y="627920"/>
            <a:ext cx="6858000" cy="150312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  <p:sp>
        <p:nvSpPr>
          <p:cNvPr id="4" name="Espace réservé du texte 17">
            <a:extLst>
              <a:ext uri="{FF2B5EF4-FFF2-40B4-BE49-F238E27FC236}">
                <a16:creationId xmlns:a16="http://schemas.microsoft.com/office/drawing/2014/main" id="{93F660CA-7529-C6E4-CCD2-79D990AA83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0" y="251207"/>
            <a:ext cx="2379945" cy="37671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" name="Espace réservé du texte 17">
            <a:extLst>
              <a:ext uri="{FF2B5EF4-FFF2-40B4-BE49-F238E27FC236}">
                <a16:creationId xmlns:a16="http://schemas.microsoft.com/office/drawing/2014/main" id="{87F84973-A949-30DC-CC26-89334741010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-1" y="2385774"/>
            <a:ext cx="2379945" cy="37671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0B2C10A7-9BFD-23B1-A710-9211C142A2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-2" y="6766801"/>
            <a:ext cx="2379945" cy="37671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" name="Espace réservé du texte 47">
            <a:extLst>
              <a:ext uri="{FF2B5EF4-FFF2-40B4-BE49-F238E27FC236}">
                <a16:creationId xmlns:a16="http://schemas.microsoft.com/office/drawing/2014/main" id="{FAE4149A-3799-76F1-3656-A6E05D2545B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0" y="7164093"/>
            <a:ext cx="6858000" cy="234185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  <p:sp>
        <p:nvSpPr>
          <p:cNvPr id="3" name="ZoneTexte 13">
            <a:extLst>
              <a:ext uri="{FF2B5EF4-FFF2-40B4-BE49-F238E27FC236}">
                <a16:creationId xmlns:a16="http://schemas.microsoft.com/office/drawing/2014/main" id="{9A253268-7901-6CDE-66C1-AFFA8CD0E3C4}"/>
              </a:ext>
            </a:extLst>
          </p:cNvPr>
          <p:cNvSpPr txBox="1"/>
          <p:nvPr userDrawn="1"/>
        </p:nvSpPr>
        <p:spPr>
          <a:xfrm>
            <a:off x="-149219" y="9691369"/>
            <a:ext cx="7156451" cy="205904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84407" tIns="42203" rIns="84407" bIns="42203" anchor="t" anchorCtr="1" compatLnSpc="1">
            <a:spAutoFit/>
          </a:bodyPr>
          <a:lstStyle/>
          <a:p>
            <a:pPr marL="0" marR="0" lvl="0" indent="0" algn="ctr" defTabSz="4218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784" b="0" i="0" u="none" strike="noStrike" kern="1200" cap="none" spc="277" baseline="0">
                <a:solidFill>
                  <a:srgbClr val="000000"/>
                </a:solidFill>
                <a:uFillTx/>
                <a:latin typeface="Calibri Light" pitchFamily="34"/>
                <a:cs typeface="Arial"/>
              </a:rPr>
              <a:t>Ne pas jeter sur la voie publique</a:t>
            </a:r>
            <a:endParaRPr lang="fr-FR" sz="784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05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F0655-9623-4503-83AE-A8F572683D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858000" cy="86511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ZoneTexte 21">
            <a:extLst>
              <a:ext uri="{FF2B5EF4-FFF2-40B4-BE49-F238E27FC236}">
                <a16:creationId xmlns:a16="http://schemas.microsoft.com/office/drawing/2014/main" id="{D57ECF15-2FD2-465D-9C49-C8B59D942CEA}"/>
              </a:ext>
            </a:extLst>
          </p:cNvPr>
          <p:cNvSpPr txBox="1"/>
          <p:nvPr/>
        </p:nvSpPr>
        <p:spPr>
          <a:xfrm>
            <a:off x="-149230" y="9678603"/>
            <a:ext cx="7156451" cy="223141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03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50" b="0" i="0" u="none" strike="noStrike" kern="1200" cap="none" spc="300" baseline="0">
                <a:solidFill>
                  <a:srgbClr val="000000"/>
                </a:solidFill>
                <a:effectLst/>
                <a:uFillTx/>
                <a:latin typeface="Calibri Light" pitchFamily="34"/>
                <a:cs typeface="Arial"/>
              </a:rPr>
              <a:t>Ifac - Association à but non lucratif à vocation éducative, sociale et territoriale</a:t>
            </a:r>
            <a:endParaRPr lang="fr-FR" sz="850" b="0" i="0" u="none" strike="noStrike" kern="1200" cap="none" spc="0" baseline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BE1151-8B02-4C3F-BA24-AB5B1A7F1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467572"/>
            <a:ext cx="4876800" cy="1016000"/>
          </a:xfrm>
          <a:prstGeom prst="rect">
            <a:avLst/>
          </a:prstGeom>
          <a:solidFill>
            <a:srgbClr val="4D7CBB"/>
          </a:solidFill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4B59E25-804E-422B-BF3C-92597015AA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85003"/>
            <a:ext cx="4876800" cy="423798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/>
              <a:t>Informations complémentaires </a:t>
            </a:r>
          </a:p>
        </p:txBody>
      </p:sp>
      <p:pic>
        <p:nvPicPr>
          <p:cNvPr id="8" name="Image 21" descr="LOGO_IFAC-285C-200px.png">
            <a:extLst>
              <a:ext uri="{FF2B5EF4-FFF2-40B4-BE49-F238E27FC236}">
                <a16:creationId xmlns:a16="http://schemas.microsoft.com/office/drawing/2014/main" id="{4001716C-010C-88D6-2B38-44A2AC1D2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3596" y="8807432"/>
            <a:ext cx="1004568" cy="81787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2" name="Espace réservé pour une image  3">
            <a:extLst>
              <a:ext uri="{FF2B5EF4-FFF2-40B4-BE49-F238E27FC236}">
                <a16:creationId xmlns:a16="http://schemas.microsoft.com/office/drawing/2014/main" id="{F6248312-1216-1514-1ACB-C276252AEB78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322507" y="8893346"/>
            <a:ext cx="2212975" cy="61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Logo animation</a:t>
            </a:r>
          </a:p>
        </p:txBody>
      </p:sp>
      <p:sp>
        <p:nvSpPr>
          <p:cNvPr id="5" name="Espace réservé pour une image  6">
            <a:extLst>
              <a:ext uri="{FF2B5EF4-FFF2-40B4-BE49-F238E27FC236}">
                <a16:creationId xmlns:a16="http://schemas.microsoft.com/office/drawing/2014/main" id="{EED57BCC-D276-5D46-CB7A-B18973CDC015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361103" y="8789306"/>
            <a:ext cx="1006388" cy="8200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Logo ville</a:t>
            </a:r>
          </a:p>
        </p:txBody>
      </p:sp>
    </p:spTree>
    <p:extLst>
      <p:ext uri="{BB962C8B-B14F-4D97-AF65-F5344CB8AC3E}">
        <p14:creationId xmlns:p14="http://schemas.microsoft.com/office/powerpoint/2010/main" val="36545410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374C25-6381-4CAB-17C6-4941B0D814B2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7747BD-2BF8-30BB-DC20-D3238CD00862}"/>
              </a:ext>
            </a:extLst>
          </p:cNvPr>
          <p:cNvSpPr/>
          <p:nvPr userDrawn="1"/>
        </p:nvSpPr>
        <p:spPr>
          <a:xfrm rot="5400000">
            <a:off x="3516460" y="98729"/>
            <a:ext cx="2160000" cy="3960000"/>
          </a:xfrm>
          <a:prstGeom prst="rect">
            <a:avLst/>
          </a:prstGeom>
          <a:solidFill>
            <a:srgbClr val="7CC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F55969-EEFD-C65A-26E8-07CACF55C472}"/>
              </a:ext>
            </a:extLst>
          </p:cNvPr>
          <p:cNvSpPr/>
          <p:nvPr userDrawn="1"/>
        </p:nvSpPr>
        <p:spPr>
          <a:xfrm rot="5400000">
            <a:off x="3516458" y="6310712"/>
            <a:ext cx="2160000" cy="39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F3EFA6-78CC-0B2F-29B9-E87BC6B1DF4B}"/>
              </a:ext>
            </a:extLst>
          </p:cNvPr>
          <p:cNvSpPr/>
          <p:nvPr userDrawn="1"/>
        </p:nvSpPr>
        <p:spPr>
          <a:xfrm rot="5400000">
            <a:off x="3516459" y="3215897"/>
            <a:ext cx="2160000" cy="3960000"/>
          </a:xfrm>
          <a:prstGeom prst="rect">
            <a:avLst/>
          </a:prstGeom>
          <a:solidFill>
            <a:srgbClr val="877D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3" y="541338"/>
            <a:ext cx="2324874" cy="2615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4454EF40-D1B7-4806-AA73-C753A9E33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6562" y="3653631"/>
            <a:ext cx="2324875" cy="2615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633B977-9089-41FA-9510-B6EDB881D6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562" y="6765924"/>
            <a:ext cx="2324875" cy="2598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8" y="541338"/>
            <a:ext cx="3960000" cy="436562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7CCCC0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75857B6-D29B-4427-B1E2-D52004BDA2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11438" y="3653631"/>
            <a:ext cx="3960000" cy="455999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B802D28-B69C-4D9B-BA8E-EA97DADBD2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11438" y="6765924"/>
            <a:ext cx="3960000" cy="45174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2A7387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8" y="999197"/>
            <a:ext cx="3960000" cy="2159999"/>
          </a:xfrm>
          <a:prstGeom prst="rect">
            <a:avLst/>
          </a:prstGeom>
          <a:solidFill>
            <a:srgbClr val="7CCCC0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4AA2F42D-21FE-45D6-939F-D0CC6DAA55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1438" y="4109630"/>
            <a:ext cx="3960000" cy="21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1233C82-E0F8-4A72-990F-C28B924448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1437" y="7217664"/>
            <a:ext cx="3960001" cy="2146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A73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46173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8B285E1-7973-B983-B1AB-192DCF68468F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6B6998-4BD1-4DE1-1A9B-FE716D6DE264}"/>
              </a:ext>
            </a:extLst>
          </p:cNvPr>
          <p:cNvSpPr/>
          <p:nvPr userDrawn="1"/>
        </p:nvSpPr>
        <p:spPr>
          <a:xfrm rot="5400000">
            <a:off x="3516460" y="98729"/>
            <a:ext cx="2160000" cy="3960000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EDF307-0E89-E1B0-4F26-E2E5AA40D27E}"/>
              </a:ext>
            </a:extLst>
          </p:cNvPr>
          <p:cNvSpPr/>
          <p:nvPr userDrawn="1"/>
        </p:nvSpPr>
        <p:spPr>
          <a:xfrm rot="5400000">
            <a:off x="3516458" y="6310712"/>
            <a:ext cx="2160000" cy="3960000"/>
          </a:xfrm>
          <a:prstGeom prst="rect">
            <a:avLst/>
          </a:prstGeom>
          <a:solidFill>
            <a:srgbClr val="D89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9997C7-95B2-D797-D30B-6590A6C33FAE}"/>
              </a:ext>
            </a:extLst>
          </p:cNvPr>
          <p:cNvSpPr/>
          <p:nvPr userDrawn="1"/>
        </p:nvSpPr>
        <p:spPr>
          <a:xfrm rot="5400000">
            <a:off x="3516458" y="3203705"/>
            <a:ext cx="2160000" cy="3960000"/>
          </a:xfrm>
          <a:prstGeom prst="rect">
            <a:avLst/>
          </a:prstGeom>
          <a:solidFill>
            <a:srgbClr val="7CC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2" y="541338"/>
            <a:ext cx="2324875" cy="2615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4454EF40-D1B7-4806-AA73-C753A9E33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6561" y="3653631"/>
            <a:ext cx="2324875" cy="2615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633B977-9089-41FA-9510-B6EDB881D6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560" y="6765924"/>
            <a:ext cx="2324875" cy="2598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8" y="541338"/>
            <a:ext cx="3960000" cy="436562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2A7387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75857B6-D29B-4427-B1E2-D52004BDA2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11438" y="3653631"/>
            <a:ext cx="3960000" cy="455999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7CCCC0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B802D28-B69C-4D9B-BA8E-EA97DADBD2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11438" y="6765924"/>
            <a:ext cx="3960000" cy="45174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8" y="999197"/>
            <a:ext cx="3960000" cy="2159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4AA2F42D-21FE-45D6-939F-D0CC6DAA55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1438" y="4116557"/>
            <a:ext cx="3960000" cy="21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1233C82-E0F8-4A72-990F-C28B924448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1438" y="7217664"/>
            <a:ext cx="3960000" cy="2146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54015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_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C6E036-B0A0-39A0-2A72-0D8A34EB8F81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6B6998-4BD1-4DE1-1A9B-FE716D6DE264}"/>
              </a:ext>
            </a:extLst>
          </p:cNvPr>
          <p:cNvSpPr/>
          <p:nvPr userDrawn="1"/>
        </p:nvSpPr>
        <p:spPr>
          <a:xfrm rot="5400000">
            <a:off x="3516460" y="98729"/>
            <a:ext cx="2160000" cy="39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EDF307-0E89-E1B0-4F26-E2E5AA40D27E}"/>
              </a:ext>
            </a:extLst>
          </p:cNvPr>
          <p:cNvSpPr/>
          <p:nvPr userDrawn="1"/>
        </p:nvSpPr>
        <p:spPr>
          <a:xfrm rot="5400000">
            <a:off x="3516458" y="6310712"/>
            <a:ext cx="2160000" cy="3960000"/>
          </a:xfrm>
          <a:prstGeom prst="rect">
            <a:avLst/>
          </a:prstGeom>
          <a:solidFill>
            <a:srgbClr val="4D7C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9997C7-95B2-D797-D30B-6590A6C33FAE}"/>
              </a:ext>
            </a:extLst>
          </p:cNvPr>
          <p:cNvSpPr/>
          <p:nvPr userDrawn="1"/>
        </p:nvSpPr>
        <p:spPr>
          <a:xfrm rot="5400000">
            <a:off x="3516458" y="3203705"/>
            <a:ext cx="2160000" cy="3960000"/>
          </a:xfrm>
          <a:prstGeom prst="rect">
            <a:avLst/>
          </a:prstGeom>
          <a:solidFill>
            <a:srgbClr val="D89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2" y="541338"/>
            <a:ext cx="2324875" cy="2615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4454EF40-D1B7-4806-AA73-C753A9E33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6561" y="3653631"/>
            <a:ext cx="2324875" cy="2615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633B977-9089-41FA-9510-B6EDB881D6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560" y="6765924"/>
            <a:ext cx="2324875" cy="2598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8" y="541338"/>
            <a:ext cx="3960000" cy="436562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2A7387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75857B6-D29B-4427-B1E2-D52004BDA2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11438" y="3653631"/>
            <a:ext cx="3960000" cy="455999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B802D28-B69C-4D9B-BA8E-EA97DADBD2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11438" y="6765924"/>
            <a:ext cx="3960000" cy="45174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8" y="999197"/>
            <a:ext cx="3960000" cy="2159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4AA2F42D-21FE-45D6-939F-D0CC6DAA55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1438" y="4116557"/>
            <a:ext cx="3960000" cy="21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1233C82-E0F8-4A72-990F-C28B924448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1438" y="7217664"/>
            <a:ext cx="3960000" cy="2146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429039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_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DD07EC-D7AB-E423-D821-F52F72A82401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7747BD-2BF8-30BB-DC20-D3238CD00862}"/>
              </a:ext>
            </a:extLst>
          </p:cNvPr>
          <p:cNvSpPr/>
          <p:nvPr userDrawn="1"/>
        </p:nvSpPr>
        <p:spPr>
          <a:xfrm rot="5400000">
            <a:off x="3845767" y="-338808"/>
            <a:ext cx="1491340" cy="3960000"/>
          </a:xfrm>
          <a:prstGeom prst="rect">
            <a:avLst/>
          </a:prstGeom>
          <a:solidFill>
            <a:srgbClr val="7CC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0" y="67172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5" y="671726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7CCCC0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5" y="997234"/>
            <a:ext cx="3960000" cy="1480671"/>
          </a:xfrm>
          <a:prstGeom prst="rect">
            <a:avLst/>
          </a:prstGeom>
          <a:solidFill>
            <a:srgbClr val="7CCCC0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816559-2952-7EE3-5151-B91F811ECA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6559" y="299050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3BF8A-BD68-F1C0-7A95-44CABCD1E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11434" y="299050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99411D-22FE-E2F4-0F64-F0D73222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11434" y="3316011"/>
            <a:ext cx="3960000" cy="14913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2EF440B-2835-4C39-9DCE-DA20F038D1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6562" y="527039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7E7D8-1E15-B6D2-C930-1BB1198AC7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1437" y="527039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94B197-98F9-F50F-9954-C4A57F747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1437" y="5595901"/>
            <a:ext cx="3960000" cy="1491340"/>
          </a:xfrm>
          <a:prstGeom prst="rect">
            <a:avLst/>
          </a:prstGeom>
          <a:solidFill>
            <a:srgbClr val="4D7CBB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B2C796-2621-ACD9-83E1-AF498CA708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6561" y="757264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6E17F9B-4060-06DD-D033-1CD3AA9E74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1436" y="7572646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215F1C-CF30-B2C4-A7EF-4022EC013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1436" y="7898154"/>
            <a:ext cx="3960000" cy="1491340"/>
          </a:xfrm>
          <a:prstGeom prst="rect">
            <a:avLst/>
          </a:prstGeom>
          <a:solidFill>
            <a:srgbClr val="877D6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59945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_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8DDA69-6D53-7F92-5D42-E9621995A7E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7747BD-2BF8-30BB-DC20-D3238CD00862}"/>
              </a:ext>
            </a:extLst>
          </p:cNvPr>
          <p:cNvSpPr/>
          <p:nvPr userDrawn="1"/>
        </p:nvSpPr>
        <p:spPr>
          <a:xfrm rot="5400000">
            <a:off x="3845767" y="-338808"/>
            <a:ext cx="1491340" cy="3960000"/>
          </a:xfrm>
          <a:prstGeom prst="rect">
            <a:avLst/>
          </a:prstGeom>
          <a:solidFill>
            <a:srgbClr val="7CC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CE0C1-5249-436E-8C16-290EFBC8D3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0" y="67172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4D012-9346-46B2-A393-189645A00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1435" y="671726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2A7387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BE9828-7BED-4FE2-AE7D-3F72528A69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1435" y="997234"/>
            <a:ext cx="3960000" cy="1480671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A816559-2952-7EE3-5151-B91F811ECA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6559" y="299050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D33BF8A-BD68-F1C0-7A95-44CABCD1E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11434" y="299050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D89F3F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99411D-22FE-E2F4-0F64-F0D73222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11434" y="3316011"/>
            <a:ext cx="3960000" cy="14913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2EF440B-2835-4C39-9DCE-DA20F038D1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6562" y="5270393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C7E7D8-1E15-B6D2-C930-1BB1198AC7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1437" y="5270393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4D7CBB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694B197-98F9-F50F-9954-C4A57F7473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1437" y="5595901"/>
            <a:ext cx="3960000" cy="1491340"/>
          </a:xfrm>
          <a:prstGeom prst="rect">
            <a:avLst/>
          </a:prstGeom>
          <a:solidFill>
            <a:srgbClr val="4D7CBB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B2C796-2621-ACD9-83E1-AF498CA708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6561" y="7572646"/>
            <a:ext cx="2324874" cy="180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6E17F9B-4060-06DD-D033-1CD3AA9E74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1436" y="7572646"/>
            <a:ext cx="3960000" cy="301418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877D6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en-US" err="1"/>
              <a:t>Titre</a:t>
            </a:r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1215F1C-CF30-B2C4-A7EF-4022EC013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1436" y="7898154"/>
            <a:ext cx="3960000" cy="1491340"/>
          </a:xfrm>
          <a:prstGeom prst="rect">
            <a:avLst/>
          </a:prstGeom>
          <a:solidFill>
            <a:srgbClr val="877D61"/>
          </a:solidFill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52186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42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5" r:id="rId2"/>
    <p:sldLayoutId id="2147483686" r:id="rId3"/>
    <p:sldLayoutId id="2147483687" r:id="rId4"/>
  </p:sldLayoutIdLst>
  <p:txStyles>
    <p:titleStyle>
      <a:lvl1pPr marL="0" marR="0" lvl="0" indent="0" algn="l" defTabSz="457181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all" spc="0" baseline="0">
          <a:solidFill>
            <a:srgbClr val="FFFFFE"/>
          </a:solidFill>
          <a:uFillTx/>
          <a:latin typeface="Impact"/>
          <a:cs typeface="Impact"/>
        </a:defRPr>
      </a:lvl1pPr>
    </p:titleStyle>
    <p:bodyStyle>
      <a:lvl1pPr marL="0" marR="0" lvl="0" indent="0" algn="l" defTabSz="457181" rtl="0" fontAlgn="auto" hangingPunct="1">
        <a:lnSpc>
          <a:spcPct val="100000"/>
        </a:lnSpc>
        <a:spcBef>
          <a:spcPts val="200"/>
        </a:spcBef>
        <a:spcAft>
          <a:spcPts val="0"/>
        </a:spcAft>
        <a:buNone/>
        <a:tabLst/>
        <a:defRPr lang="fr-FR" sz="900" b="0" i="0" u="none" strike="noStrike" kern="1200" cap="none" spc="0" baseline="0">
          <a:solidFill>
            <a:srgbClr val="000000"/>
          </a:solidFill>
          <a:uFillTx/>
          <a:latin typeface="Arial"/>
          <a:cs typeface="Arial"/>
        </a:defRPr>
      </a:lvl1pPr>
      <a:lvl2pPr marL="457181" marR="0" lvl="1" indent="0" algn="l" defTabSz="457181" rtl="0" fontAlgn="auto" hangingPunct="1">
        <a:lnSpc>
          <a:spcPct val="100000"/>
        </a:lnSpc>
        <a:spcBef>
          <a:spcPts val="200"/>
        </a:spcBef>
        <a:spcAft>
          <a:spcPts val="0"/>
        </a:spcAft>
        <a:buNone/>
        <a:tabLst/>
        <a:defRPr lang="fr-FR" sz="900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2pPr>
      <a:lvl3pPr marL="899970" marR="0" lvl="2" indent="0" algn="l" defTabSz="457181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900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3pPr>
      <a:lvl4pPr marL="1600145" marR="0" lvl="3" indent="-228590" algn="l" defTabSz="457181" rtl="0" fontAlgn="auto" hangingPunct="1">
        <a:lnSpc>
          <a:spcPct val="100000"/>
        </a:lnSpc>
        <a:spcBef>
          <a:spcPts val="200"/>
        </a:spcBef>
        <a:spcAft>
          <a:spcPts val="0"/>
        </a:spcAft>
        <a:buSzPct val="100000"/>
        <a:buFont typeface="Arial"/>
        <a:buChar char="–"/>
        <a:tabLst/>
        <a:defRPr lang="fr-FR" sz="900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4pPr>
      <a:lvl5pPr marL="2057326" marR="0" lvl="4" indent="-228590" algn="l" defTabSz="457181" rtl="0" fontAlgn="auto" hangingPunct="1">
        <a:lnSpc>
          <a:spcPct val="100000"/>
        </a:lnSpc>
        <a:spcBef>
          <a:spcPts val="200"/>
        </a:spcBef>
        <a:spcAft>
          <a:spcPts val="0"/>
        </a:spcAft>
        <a:buSzPct val="100000"/>
        <a:buFont typeface="Arial"/>
        <a:buChar char="»"/>
        <a:tabLst/>
        <a:defRPr lang="fr-FR" sz="900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33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9" r:id="rId2"/>
    <p:sldLayoutId id="2147483688" r:id="rId3"/>
    <p:sldLayoutId id="2147483690" r:id="rId4"/>
    <p:sldLayoutId id="2147483693" r:id="rId5"/>
    <p:sldLayoutId id="2147483694" r:id="rId6"/>
    <p:sldLayoutId id="2147483717" r:id="rId7"/>
    <p:sldLayoutId id="2147483718" r:id="rId8"/>
    <p:sldLayoutId id="2147483719" r:id="rId9"/>
    <p:sldLayoutId id="2147483696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67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87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33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5" r:id="rId2"/>
    <p:sldLayoutId id="2147483726" r:id="rId3"/>
    <p:sldLayoutId id="2147483727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32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1" r:id="rId2"/>
    <p:sldLayoutId id="2147483682" r:id="rId3"/>
    <p:sldLayoutId id="2147483707" r:id="rId4"/>
  </p:sldLayoutIdLst>
  <p:txStyles>
    <p:titleStyle>
      <a:lvl1pPr marL="0" marR="0" lvl="0" indent="0" algn="l" defTabSz="422016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061" b="0" i="0" u="none" strike="noStrike" kern="1200" cap="all" spc="0" baseline="0">
          <a:solidFill>
            <a:srgbClr val="FFFFFE"/>
          </a:solidFill>
          <a:uFillTx/>
          <a:latin typeface="Impact"/>
          <a:cs typeface="Impact"/>
        </a:defRPr>
      </a:lvl1pPr>
    </p:titleStyle>
    <p:bodyStyle>
      <a:lvl1pPr marL="0" marR="0" lvl="0" indent="0" algn="l" defTabSz="422016" rtl="0" fontAlgn="auto" hangingPunct="1">
        <a:lnSpc>
          <a:spcPct val="100000"/>
        </a:lnSpc>
        <a:spcBef>
          <a:spcPts val="184"/>
        </a:spcBef>
        <a:spcAft>
          <a:spcPts val="0"/>
        </a:spcAft>
        <a:buNone/>
        <a:tabLst/>
        <a:defRPr lang="fr-FR" sz="831" b="0" i="0" u="none" strike="noStrike" kern="1200" cap="none" spc="0" baseline="0">
          <a:solidFill>
            <a:srgbClr val="000000"/>
          </a:solidFill>
          <a:uFillTx/>
          <a:latin typeface="Arial"/>
          <a:cs typeface="Arial"/>
        </a:defRPr>
      </a:lvl1pPr>
      <a:lvl2pPr marL="422016" marR="0" lvl="1" indent="0" algn="l" defTabSz="422016" rtl="0" fontAlgn="auto" hangingPunct="1">
        <a:lnSpc>
          <a:spcPct val="100000"/>
        </a:lnSpc>
        <a:spcBef>
          <a:spcPts val="184"/>
        </a:spcBef>
        <a:spcAft>
          <a:spcPts val="0"/>
        </a:spcAft>
        <a:buNone/>
        <a:tabLst/>
        <a:defRPr lang="fr-FR" sz="831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2pPr>
      <a:lvl3pPr marL="830738" marR="0" lvl="2" indent="0" algn="l" defTabSz="422016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831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3pPr>
      <a:lvl4pPr marL="1477054" marR="0" lvl="3" indent="-211008" algn="l" defTabSz="422016" rtl="0" fontAlgn="auto" hangingPunct="1">
        <a:lnSpc>
          <a:spcPct val="100000"/>
        </a:lnSpc>
        <a:spcBef>
          <a:spcPts val="184"/>
        </a:spcBef>
        <a:spcAft>
          <a:spcPts val="0"/>
        </a:spcAft>
        <a:buSzPct val="100000"/>
        <a:buFont typeface="Arial"/>
        <a:buChar char="–"/>
        <a:tabLst/>
        <a:defRPr lang="fr-FR" sz="831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4pPr>
      <a:lvl5pPr marL="1899070" marR="0" lvl="4" indent="-211008" algn="l" defTabSz="422016" rtl="0" fontAlgn="auto" hangingPunct="1">
        <a:lnSpc>
          <a:spcPct val="100000"/>
        </a:lnSpc>
        <a:spcBef>
          <a:spcPts val="184"/>
        </a:spcBef>
        <a:spcAft>
          <a:spcPts val="0"/>
        </a:spcAft>
        <a:buSzPct val="100000"/>
        <a:buFont typeface="Arial"/>
        <a:buChar char="»"/>
        <a:tabLst/>
        <a:defRPr lang="fr-FR" sz="831" b="0" i="0" u="none" strike="noStrike" kern="1200" cap="none" spc="0" baseline="0">
          <a:solidFill>
            <a:srgbClr val="000000"/>
          </a:solidFill>
          <a:uFillTx/>
          <a:latin typeface="Verdana" pitchFamily="34"/>
          <a:ea typeface="Verdana" pitchFamily="34"/>
          <a:cs typeface="Verdana" pitchFamily="34"/>
        </a:defRPr>
      </a:lvl5pPr>
      <a:lvl6pPr marL="2321086" indent="-211008" algn="l" defTabSz="844031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indent="-211008" algn="l" defTabSz="844031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3165117" indent="-211008" algn="l" defTabSz="844031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587132" indent="-211008" algn="l" defTabSz="844031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2016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4031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6047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8062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10078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2093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4109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6124" algn="l" defTabSz="84403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mailto:mater.meyreuil@utse.ifac.asso.fr" TargetMode="External"/><Relationship Id="rId7" Type="http://schemas.openxmlformats.org/officeDocument/2006/relationships/image" Target="../media/image9.jpg"/><Relationship Id="rId2" Type="http://schemas.openxmlformats.org/officeDocument/2006/relationships/hyperlink" Target="mailto:Direction.meyreuil@dso.ifac.asso.fr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meyreuil.ifac.asso.fr/" TargetMode="External"/><Relationship Id="rId5" Type="http://schemas.openxmlformats.org/officeDocument/2006/relationships/hyperlink" Target="mailto:lem.meyreuil@uste.ifac.asso.fr" TargetMode="External"/><Relationship Id="rId4" Type="http://schemas.openxmlformats.org/officeDocument/2006/relationships/hyperlink" Target="mailto:contact.meyreuil@uste.ifac.asso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 descr="Une image contenant peinture, dessin, Dessin d’enfant, illustration&#10;&#10;Le contenu généré par l’IA peut être incorrect.">
            <a:extLst>
              <a:ext uri="{FF2B5EF4-FFF2-40B4-BE49-F238E27FC236}">
                <a16:creationId xmlns:a16="http://schemas.microsoft.com/office/drawing/2014/main" id="{4F1C0D1D-1E44-B8FD-AC95-26CEC7845AE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8040" b="8040"/>
          <a:stretch>
            <a:fillRect/>
          </a:stretch>
        </p:blipFill>
        <p:spPr/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6B8C86-B749-0AD3-5ACC-38747B069A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5872480"/>
            <a:ext cx="4876800" cy="61109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fr-FR" b="1" dirty="0"/>
              <a:t>VOYAGE à TRAVERS LES mondes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29D8E7-4A2A-EAB8-A7B9-157025785D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6485003"/>
            <a:ext cx="4876800" cy="728597"/>
          </a:xfrm>
          <a:solidFill>
            <a:srgbClr val="D89F3F"/>
          </a:solidFill>
        </p:spPr>
        <p:txBody>
          <a:bodyPr>
            <a:normAutofit/>
          </a:bodyPr>
          <a:lstStyle/>
          <a:p>
            <a:pPr algn="ctr"/>
            <a:r>
              <a:rPr lang="fr-FR" dirty="0"/>
              <a:t>Pré PROGRAMME été 2025 </a:t>
            </a:r>
          </a:p>
          <a:p>
            <a:pPr algn="ctr"/>
            <a:r>
              <a:rPr lang="fr-FR" dirty="0"/>
              <a:t>Du 07/07 au 14/08/2025</a:t>
            </a:r>
          </a:p>
        </p:txBody>
      </p:sp>
      <p:pic>
        <p:nvPicPr>
          <p:cNvPr id="21" name="Espace réservé pour une image  20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49C442C2-9D7B-4863-920C-375304CEA17B}"/>
              </a:ext>
            </a:extLst>
          </p:cNvPr>
          <p:cNvPicPr>
            <a:picLocks noGrp="1" noChangeAspect="1"/>
          </p:cNvPicPr>
          <p:nvPr>
            <p:ph type="pic" sz="quarter" idx="5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44" r="-28844"/>
          <a:stretch/>
        </p:blipFill>
        <p:spPr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C026CC6F-9101-9FFC-F76A-5D332964D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262" y="8895631"/>
            <a:ext cx="626737" cy="626737"/>
          </a:xfrm>
          <a:prstGeom prst="rect">
            <a:avLst/>
          </a:prstGeom>
        </p:spPr>
      </p:pic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A1CF8BAD-0BBF-EBD0-8597-8D66B32BC381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CDE52963-1989-8C54-D3AD-E6E333D4C5B5}"/>
              </a:ext>
            </a:extLst>
          </p:cNvPr>
          <p:cNvSpPr txBox="1">
            <a:spLocks/>
          </p:cNvSpPr>
          <p:nvPr/>
        </p:nvSpPr>
        <p:spPr>
          <a:xfrm>
            <a:off x="0" y="7213603"/>
            <a:ext cx="4876800" cy="6110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lvl1pPr marL="0" marR="0" lvl="0" indent="0" algn="l" defTabSz="457181" rtl="0" fontAlgn="auto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tabLst/>
              <a:defRPr lang="fr-FR" sz="3200" b="0" i="0" u="none" strike="noStrike" kern="1200" cap="none" spc="0" baseline="0">
                <a:solidFill>
                  <a:schemeClr val="bg1"/>
                </a:solidFill>
                <a:uFillTx/>
                <a:latin typeface="The Bold Font" pitchFamily="2" charset="0"/>
                <a:cs typeface="Arial"/>
              </a:defRPr>
            </a:lvl1pPr>
            <a:lvl2pPr marL="457181" marR="0" lvl="1" indent="0" algn="l" defTabSz="457181" rtl="0" fontAlgn="auto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2pPr>
            <a:lvl3pPr marL="899970" marR="0" lvl="2" indent="0" algn="l" defTabSz="4571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3pPr>
            <a:lvl4pPr marL="1600145" marR="0" lvl="3" indent="-228590" algn="l" defTabSz="457181" rtl="0" fontAlgn="auto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fr-FR" sz="9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4pPr>
            <a:lvl5pPr marL="2057326" marR="0" lvl="4" indent="-228590" algn="l" defTabSz="457181" rtl="0" fontAlgn="auto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fr-FR" sz="9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Oursons (3-4 ans)  et Kangourous (5-6 ans)</a:t>
            </a:r>
          </a:p>
        </p:txBody>
      </p:sp>
    </p:spTree>
    <p:extLst>
      <p:ext uri="{BB962C8B-B14F-4D97-AF65-F5344CB8AC3E}">
        <p14:creationId xmlns:p14="http://schemas.microsoft.com/office/powerpoint/2010/main" val="334256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dessin, Dessin d’enfant, illustration&#10;&#10;Le contenu généré par l’IA peut être incorrect.">
            <a:extLst>
              <a:ext uri="{FF2B5EF4-FFF2-40B4-BE49-F238E27FC236}">
                <a16:creationId xmlns:a16="http://schemas.microsoft.com/office/drawing/2014/main" id="{DE6137D4-378E-FD00-B014-66F6DCAC4A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712922" y="-1259883"/>
            <a:ext cx="7950630" cy="1192594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1A3FE7E-EB1B-9CFA-0DA2-6CFDCF1A667F}"/>
              </a:ext>
            </a:extLst>
          </p:cNvPr>
          <p:cNvSpPr txBox="1"/>
          <p:nvPr/>
        </p:nvSpPr>
        <p:spPr>
          <a:xfrm>
            <a:off x="1" y="10224"/>
            <a:ext cx="6856387" cy="103720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 sz="1400" dirty="0">
              <a:cs typeface="Arial"/>
            </a:endParaRPr>
          </a:p>
          <a:p>
            <a:endParaRPr lang="fr-FR" sz="1400" dirty="0">
              <a:cs typeface="Arial"/>
            </a:endParaRPr>
          </a:p>
          <a:p>
            <a:r>
              <a:rPr lang="fr-FR" sz="1600" dirty="0">
                <a:cs typeface="Arial"/>
              </a:rPr>
              <a:t>Chers parents,</a:t>
            </a:r>
          </a:p>
          <a:p>
            <a:endParaRPr lang="fr-FR" sz="1600" dirty="0">
              <a:cs typeface="Arial"/>
            </a:endParaRPr>
          </a:p>
          <a:p>
            <a:r>
              <a:rPr lang="fr-FR" sz="1600" dirty="0">
                <a:cs typeface="Arial"/>
              </a:rPr>
              <a:t>L’été approche à grands pas, et toute l’équipe d’animation se prépare avec enthousiasme à accueillir vos enfants pour des vacances riches en découvertes, en jeux et en partage !</a:t>
            </a:r>
          </a:p>
          <a:p>
            <a:endParaRPr lang="fr-FR" sz="1600" dirty="0">
              <a:ea typeface="Calibri"/>
              <a:cs typeface="Arial"/>
            </a:endParaRPr>
          </a:p>
          <a:p>
            <a:r>
              <a:rPr lang="fr-FR" sz="1600" dirty="0">
                <a:cs typeface="Arial"/>
              </a:rPr>
              <a:t>Cette année, nous avons prévu plusieurs </a:t>
            </a:r>
            <a:r>
              <a:rPr lang="fr-FR" sz="1600" b="1" dirty="0">
                <a:cs typeface="Arial"/>
              </a:rPr>
              <a:t>sorties exceptionnelles</a:t>
            </a:r>
            <a:r>
              <a:rPr lang="fr-FR" sz="1600" dirty="0">
                <a:cs typeface="Arial"/>
              </a:rPr>
              <a:t> (excursions nature, parcs de loisirs, visites culturelles…) ainsi que l’intervention de </a:t>
            </a:r>
            <a:r>
              <a:rPr lang="fr-FR" sz="1600" b="1" dirty="0">
                <a:cs typeface="Arial"/>
              </a:rPr>
              <a:t>prestataires extérieurs</a:t>
            </a:r>
            <a:r>
              <a:rPr lang="fr-FR" sz="1600" dirty="0">
                <a:cs typeface="Arial"/>
              </a:rPr>
              <a:t> qui proposeront des ateliers ludiques et créatifs : activités sportives, découvertes artistiques, et bien d’autres surprises.</a:t>
            </a:r>
          </a:p>
          <a:p>
            <a:endParaRPr lang="fr-FR" sz="1600" dirty="0">
              <a:ea typeface="Calibri"/>
              <a:cs typeface="Arial"/>
            </a:endParaRPr>
          </a:p>
          <a:p>
            <a:r>
              <a:rPr lang="fr-FR" sz="1600" dirty="0">
                <a:cs typeface="Arial"/>
              </a:rPr>
              <a:t>En parallèle, nos </a:t>
            </a:r>
            <a:r>
              <a:rPr lang="fr-FR" sz="1600" b="1" dirty="0">
                <a:cs typeface="Arial"/>
              </a:rPr>
              <a:t>animateurs prépareront un large éventail d’activités variées</a:t>
            </a:r>
            <a:r>
              <a:rPr lang="fr-FR" sz="1600" dirty="0">
                <a:cs typeface="Arial"/>
              </a:rPr>
              <a:t> au sein du centre pour divertir et éveiller les enfants au quotidien. </a:t>
            </a:r>
          </a:p>
          <a:p>
            <a:r>
              <a:rPr lang="fr-FR" sz="1600" dirty="0">
                <a:cs typeface="Arial"/>
              </a:rPr>
              <a:t>Jeux collectifs, ateliers manuels, grands jeux, temps calmes et moments festifs rythmeront leurs journées.</a:t>
            </a:r>
          </a:p>
          <a:p>
            <a:endParaRPr lang="fr-FR" sz="1600" dirty="0">
              <a:ea typeface="Calibri"/>
              <a:cs typeface="Arial"/>
            </a:endParaRPr>
          </a:p>
          <a:p>
            <a:pPr algn="ctr"/>
            <a:r>
              <a:rPr lang="fr-FR" sz="1600" dirty="0">
                <a:cs typeface="Arial"/>
              </a:rPr>
              <a:t>Afin que votre enfant puisse profiter pleinement de ces activités, nous vous remercions de bien vouloir prévoir chaque jour dans son sac :</a:t>
            </a:r>
            <a:br>
              <a:rPr lang="fr-FR" sz="1600" dirty="0">
                <a:cs typeface="Arial"/>
              </a:rPr>
            </a:br>
            <a:r>
              <a:rPr lang="fr-FR" dirty="0">
                <a:cs typeface="Arial"/>
              </a:rPr>
              <a:t>🩱 Un </a:t>
            </a:r>
            <a:r>
              <a:rPr lang="fr-FR" b="1" dirty="0">
                <a:cs typeface="Arial"/>
              </a:rPr>
              <a:t>maillot de bain</a:t>
            </a:r>
            <a:br>
              <a:rPr lang="fr-FR" dirty="0">
                <a:cs typeface="Arial"/>
              </a:rPr>
            </a:br>
            <a:r>
              <a:rPr lang="fr-FR" dirty="0">
                <a:cs typeface="Arial"/>
              </a:rPr>
              <a:t>🧴 De la </a:t>
            </a:r>
            <a:r>
              <a:rPr lang="fr-FR" b="1" dirty="0">
                <a:cs typeface="Arial"/>
              </a:rPr>
              <a:t>crème solaire</a:t>
            </a:r>
            <a:br>
              <a:rPr lang="fr-FR" dirty="0">
                <a:cs typeface="Arial"/>
              </a:rPr>
            </a:br>
            <a:r>
              <a:rPr lang="fr-FR" dirty="0">
                <a:cs typeface="Arial"/>
              </a:rPr>
              <a:t>🧢 Une </a:t>
            </a:r>
            <a:r>
              <a:rPr lang="fr-FR" b="1" dirty="0">
                <a:cs typeface="Arial"/>
              </a:rPr>
              <a:t>casquette</a:t>
            </a:r>
            <a:br>
              <a:rPr lang="fr-FR" dirty="0">
                <a:cs typeface="Arial"/>
              </a:rPr>
            </a:br>
            <a:r>
              <a:rPr lang="fr-FR" dirty="0">
                <a:cs typeface="Arial"/>
              </a:rPr>
              <a:t>👟 Une paire de </a:t>
            </a:r>
            <a:r>
              <a:rPr lang="fr-FR" b="1" dirty="0">
                <a:cs typeface="Arial"/>
              </a:rPr>
              <a:t>baskets</a:t>
            </a:r>
            <a:br>
              <a:rPr lang="fr-FR" dirty="0">
                <a:cs typeface="Arial"/>
              </a:rPr>
            </a:br>
            <a:r>
              <a:rPr lang="fr-FR" dirty="0">
                <a:cs typeface="Arial"/>
              </a:rPr>
              <a:t>🧼 Une </a:t>
            </a:r>
            <a:r>
              <a:rPr lang="fr-FR" b="1" dirty="0">
                <a:cs typeface="Arial"/>
              </a:rPr>
              <a:t>serviette</a:t>
            </a:r>
            <a:br>
              <a:rPr lang="fr-FR" dirty="0">
                <a:cs typeface="Arial"/>
              </a:rPr>
            </a:br>
            <a:r>
              <a:rPr lang="fr-FR" dirty="0">
                <a:cs typeface="Arial"/>
              </a:rPr>
              <a:t>💧 Une </a:t>
            </a:r>
            <a:r>
              <a:rPr lang="fr-FR" b="1" dirty="0">
                <a:cs typeface="Arial"/>
              </a:rPr>
              <a:t>gourde bien remplie</a:t>
            </a:r>
            <a:endParaRPr lang="fr-FR" b="1" dirty="0">
              <a:ea typeface="Calibri"/>
              <a:cs typeface="Arial"/>
            </a:endParaRPr>
          </a:p>
          <a:p>
            <a:pPr algn="ctr"/>
            <a:r>
              <a:rPr lang="fr-FR" dirty="0">
                <a:ea typeface="+mn-lt"/>
                <a:cs typeface="+mn-lt"/>
              </a:rPr>
              <a:t>👕 Une </a:t>
            </a:r>
            <a:r>
              <a:rPr lang="fr-FR" b="1" dirty="0">
                <a:ea typeface="+mn-lt"/>
                <a:cs typeface="+mn-lt"/>
              </a:rPr>
              <a:t>tenue de rechange complète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Pour éviter les confusions ou les objets perdus, merci d’</a:t>
            </a:r>
            <a:r>
              <a:rPr lang="fr-FR" b="1" dirty="0"/>
              <a:t>écrire le nom et le prénom de votre enfant sur toutes ses affaires</a:t>
            </a:r>
            <a:r>
              <a:rPr lang="fr-FR" dirty="0"/>
              <a:t> 🙏</a:t>
            </a:r>
          </a:p>
          <a:p>
            <a:pPr algn="ctr"/>
            <a:endParaRPr lang="fr-FR" b="1" dirty="0">
              <a:cs typeface="Calibri"/>
            </a:endParaRPr>
          </a:p>
          <a:p>
            <a:r>
              <a:rPr lang="fr-FR" sz="1400" dirty="0">
                <a:cs typeface="Arial"/>
              </a:rPr>
              <a:t>Le programme détaillé vous sera communiqué prochainement, mais nous tenions dès maintenant à vous faire part de ces grandes lignes afin que vous puissiez anticiper au mieux l’organisation de l’été.</a:t>
            </a:r>
          </a:p>
          <a:p>
            <a:endParaRPr lang="fr-FR" sz="1400" dirty="0">
              <a:ea typeface="Calibri"/>
              <a:cs typeface="Arial"/>
            </a:endParaRPr>
          </a:p>
          <a:p>
            <a:endParaRPr lang="fr-FR" sz="1400" dirty="0">
              <a:ea typeface="Calibri"/>
              <a:cs typeface="Arial"/>
            </a:endParaRPr>
          </a:p>
          <a:p>
            <a:endParaRPr lang="fr-FR" sz="1400" dirty="0">
              <a:ea typeface="Calibri"/>
              <a:cs typeface="Arial"/>
            </a:endParaRPr>
          </a:p>
          <a:p>
            <a:endParaRPr lang="fr-FR" sz="1400" dirty="0">
              <a:ea typeface="Calibri"/>
              <a:cs typeface="Arial"/>
            </a:endParaRPr>
          </a:p>
          <a:p>
            <a:endParaRPr lang="fr-FR" sz="1400" dirty="0">
              <a:ea typeface="Calibri"/>
              <a:cs typeface="Arial"/>
            </a:endParaRPr>
          </a:p>
          <a:p>
            <a:endParaRPr lang="fr-FR" sz="1400" dirty="0">
              <a:ea typeface="Calibri"/>
              <a:cs typeface="Arial"/>
            </a:endParaRPr>
          </a:p>
          <a:p>
            <a:endParaRPr lang="fr-FR" sz="1400" dirty="0">
              <a:ea typeface="Calibri"/>
              <a:cs typeface="Arial"/>
            </a:endParaRPr>
          </a:p>
          <a:p>
            <a:endParaRPr lang="fr-FR" sz="1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876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F7CC47-CF51-8FBF-A08C-35E45876BD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r-FR" b="1" u="sng" dirty="0"/>
              <a:t>SEMAINE DU 07/ 07 AU 11/07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1C1716-600B-BD63-E930-879047DEF1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>
            <a:normAutofit lnSpcReduction="10000"/>
          </a:bodyPr>
          <a:lstStyle/>
          <a:p>
            <a:r>
              <a:rPr lang="fr-FR" sz="1600" b="1" dirty="0"/>
              <a:t>Les vacances de Petit Loup</a:t>
            </a:r>
          </a:p>
          <a:p>
            <a:r>
              <a:rPr lang="fr-FR" dirty="0">
                <a:latin typeface="Roboto"/>
                <a:ea typeface="Roboto"/>
                <a:cs typeface="Roboto"/>
              </a:rPr>
              <a:t>Pour la première sortie de l’été nous vous proposons une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</a:rPr>
              <a:t>journée piscine ou cuisine </a:t>
            </a:r>
            <a:r>
              <a:rPr lang="fr-FR" dirty="0">
                <a:latin typeface="Roboto"/>
                <a:ea typeface="Roboto"/>
                <a:cs typeface="Roboto"/>
              </a:rPr>
              <a:t>pour les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</a:rPr>
              <a:t>kangourous (5-6 ans) </a:t>
            </a:r>
            <a:r>
              <a:rPr lang="fr-FR" dirty="0">
                <a:latin typeface="Roboto"/>
                <a:ea typeface="Roboto"/>
                <a:cs typeface="Roboto"/>
              </a:rPr>
              <a:t>le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</a:rPr>
              <a:t>mercredi 9 juillet</a:t>
            </a:r>
            <a:r>
              <a:rPr lang="fr-FR" dirty="0">
                <a:latin typeface="Roboto"/>
                <a:ea typeface="Roboto"/>
                <a:cs typeface="Roboto"/>
              </a:rPr>
              <a:t>. Atelier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</a:rPr>
              <a:t>cuisine</a:t>
            </a:r>
            <a:r>
              <a:rPr lang="fr-FR" dirty="0">
                <a:latin typeface="Roboto"/>
                <a:ea typeface="Roboto"/>
                <a:cs typeface="Roboto"/>
              </a:rPr>
              <a:t> pour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</a:rPr>
              <a:t>nos oursons (3-4 ans)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</a:rPr>
              <a:t> </a:t>
            </a:r>
            <a:r>
              <a:rPr lang="fr-FR" dirty="0">
                <a:latin typeface="Roboto"/>
                <a:ea typeface="Roboto"/>
                <a:cs typeface="Roboto"/>
              </a:rPr>
              <a:t>également. </a:t>
            </a:r>
          </a:p>
          <a:p>
            <a:r>
              <a:rPr lang="fr-FR" dirty="0"/>
              <a:t>Nous accueillerons une intervenante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en atelier de relaxation avec le son </a:t>
            </a:r>
            <a:r>
              <a:rPr lang="fr-FR" dirty="0"/>
              <a:t>le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mercredi</a:t>
            </a:r>
            <a:r>
              <a:rPr lang="fr-FR" dirty="0"/>
              <a:t>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9 et jeudi 10 juillet </a:t>
            </a:r>
            <a:r>
              <a:rPr lang="fr-FR" dirty="0"/>
              <a:t>!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F7A6884-3C4F-3B53-8A50-38B14D775F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ctr"/>
            <a:r>
              <a:rPr lang="fr-FR" b="1" u="sng" dirty="0"/>
              <a:t>SEMAINE DU 15/07 AU 18/07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2EFBE71-E929-D7C5-1FA7-2AADE40FE8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11434" y="3316011"/>
            <a:ext cx="3960000" cy="1468978"/>
          </a:xfrm>
        </p:spPr>
        <p:txBody>
          <a:bodyPr>
            <a:normAutofit lnSpcReduction="10000"/>
          </a:bodyPr>
          <a:lstStyle/>
          <a:p>
            <a:r>
              <a:rPr lang="fr-FR" sz="1600" b="1" dirty="0"/>
              <a:t>A travers les contes</a:t>
            </a:r>
            <a:endParaRPr lang="fr-FR" b="1" dirty="0"/>
          </a:p>
          <a:p>
            <a:r>
              <a:rPr lang="fr-FR" dirty="0"/>
              <a:t>Pour cette deuxième semaine nous ferons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une sortie à la base de loisirs de la Garenne avec le centre de loisirs de Peynier </a:t>
            </a:r>
            <a:r>
              <a:rPr lang="fr-FR" dirty="0"/>
              <a:t>le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 mercredi 16 juillet. </a:t>
            </a:r>
            <a:endParaRPr lang="fr-FR" dirty="0"/>
          </a:p>
          <a:p>
            <a:r>
              <a:rPr lang="fr-FR" dirty="0"/>
              <a:t>Nous irons également à la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médiathèque</a:t>
            </a:r>
            <a:r>
              <a:rPr lang="fr-FR" dirty="0"/>
              <a:t> pour de la lecture de conte et des ateliers jeux de sociétés le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jeudi 17 juillet.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59D0660-E7F5-A1D3-D752-F5DEB095F7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algn="ctr"/>
            <a:r>
              <a:rPr lang="fr-FR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SEMAINE DU 21/07 AU 25/07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B134799-0A66-0F32-197D-F28918D1101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r>
              <a:rPr lang="fr-FR" sz="1600" b="1" dirty="0"/>
              <a:t>Disney autour du monde</a:t>
            </a:r>
          </a:p>
          <a:p>
            <a:r>
              <a:rPr lang="fr-FR" dirty="0"/>
              <a:t>Comme chaque année, le centre de loisirs prépare son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spectacle de l’été </a:t>
            </a:r>
            <a:r>
              <a:rPr lang="fr-FR" dirty="0"/>
              <a:t>! Sur cette semaine les enfants seront à fond dans les décors, costumes et chorégraphie pour une prestation sur scène</a:t>
            </a:r>
            <a: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le 25/07 au soir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dirty="0"/>
              <a:t>! </a:t>
            </a:r>
          </a:p>
          <a:p>
            <a:r>
              <a:rPr lang="fr-FR" dirty="0"/>
              <a:t>Notre repas surprise estival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le mercredi 23 juillet :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</a:rPr>
              <a:t>Mcdo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/>
              <a:t>!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233A9E0-C9E7-892E-F9BA-CEEAD155DED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ctr"/>
            <a:r>
              <a:rPr lang="fr-FR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SEMAINE DU 28/07 AU 01/08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38C7037-F376-7553-5CBF-9179F623747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611436" y="7874065"/>
            <a:ext cx="3960000" cy="150476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sz="1400" b="1" dirty="0"/>
              <a:t>Les mondes de </a:t>
            </a:r>
            <a:r>
              <a:rPr lang="fr-FR" sz="1400" b="1" dirty="0" err="1"/>
              <a:t>Ghibli</a:t>
            </a:r>
            <a:endParaRPr lang="fr-FR" sz="1400" b="1" dirty="0"/>
          </a:p>
          <a:p>
            <a:r>
              <a:rPr lang="fr-FR" dirty="0"/>
              <a:t>Pour cette quatrième semaine d’été sous les cocotiers (ou presque) nous aurons une intervention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entomologie </a:t>
            </a:r>
            <a:r>
              <a:rPr lang="fr-FR" dirty="0"/>
              <a:t>pour faire la connaissance de nos amis insectes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le 31 juillet. </a:t>
            </a:r>
          </a:p>
        </p:txBody>
      </p:sp>
      <p:pic>
        <p:nvPicPr>
          <p:cNvPr id="20" name="Espace réservé pour une image  19" descr="Une image contenant ciel, plein air, nuage, plage&#10;&#10;Le contenu généré par l’IA peut être incorrect.">
            <a:extLst>
              <a:ext uri="{FF2B5EF4-FFF2-40B4-BE49-F238E27FC236}">
                <a16:creationId xmlns:a16="http://schemas.microsoft.com/office/drawing/2014/main" id="{22D64638-189B-C54A-CB43-F06DE3C7D7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" t="40958" r="25297" b="4859"/>
          <a:stretch/>
        </p:blipFill>
        <p:spPr>
          <a:xfrm>
            <a:off x="286560" y="671726"/>
            <a:ext cx="2324874" cy="1806179"/>
          </a:xfrm>
        </p:spPr>
      </p:pic>
      <p:pic>
        <p:nvPicPr>
          <p:cNvPr id="22" name="Espace réservé pour une image  21" descr="Une image contenant dessin humoristique, ciel&#10;&#10;Le contenu généré par l’IA peut être incorrect.">
            <a:extLst>
              <a:ext uri="{FF2B5EF4-FFF2-40B4-BE49-F238E27FC236}">
                <a16:creationId xmlns:a16="http://schemas.microsoft.com/office/drawing/2014/main" id="{B3A44874-B194-F549-72F3-DEED54BCA80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9" t="30622" r="22209" b="13828"/>
          <a:stretch/>
        </p:blipFill>
        <p:spPr>
          <a:xfrm>
            <a:off x="286559" y="2990504"/>
            <a:ext cx="2324874" cy="1783816"/>
          </a:xfrm>
        </p:spPr>
      </p:pic>
      <p:pic>
        <p:nvPicPr>
          <p:cNvPr id="25" name="Espace réservé pour une image  24" descr="Une image contenant peinture, dessin humoristique, intérieur, mur&#10;&#10;Le contenu généré par l’IA peut être incorrect.">
            <a:extLst>
              <a:ext uri="{FF2B5EF4-FFF2-40B4-BE49-F238E27FC236}">
                <a16:creationId xmlns:a16="http://schemas.microsoft.com/office/drawing/2014/main" id="{322C565E-FD25-AB7E-B33D-4EFE3155440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2" r="19173" b="12228"/>
          <a:stretch/>
        </p:blipFill>
        <p:spPr>
          <a:xfrm>
            <a:off x="286562" y="5270393"/>
            <a:ext cx="2324874" cy="1806179"/>
          </a:xfrm>
        </p:spPr>
      </p:pic>
      <p:pic>
        <p:nvPicPr>
          <p:cNvPr id="27" name="Espace réservé pour une image  26" descr="Une image contenant eau, Animation, arbre, Dessin animé&#10;&#10;Le contenu généré par l’IA peut être incorrect.">
            <a:extLst>
              <a:ext uri="{FF2B5EF4-FFF2-40B4-BE49-F238E27FC236}">
                <a16:creationId xmlns:a16="http://schemas.microsoft.com/office/drawing/2014/main" id="{E2802F6E-20B9-FC38-9C74-44DA41203F59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r="131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258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5FAE20-5C8B-5961-C9DC-8983971FE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r-FR" b="1" u="sng" dirty="0"/>
              <a:t>SEMAINE DU 4/08 AU 08/08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5C9C4C-A3F3-249D-B8E3-4F147059C5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1435" y="997234"/>
            <a:ext cx="3960000" cy="1586168"/>
          </a:xfrm>
        </p:spPr>
        <p:txBody>
          <a:bodyPr/>
          <a:lstStyle/>
          <a:p>
            <a:r>
              <a:rPr lang="fr-FR" sz="1400" b="1" dirty="0"/>
              <a:t>Super Mario World</a:t>
            </a:r>
          </a:p>
          <a:p>
            <a:endParaRPr lang="fr-FR" sz="1400" b="1" dirty="0"/>
          </a:p>
          <a:p>
            <a:r>
              <a:rPr lang="fr-FR" dirty="0"/>
              <a:t>Pour notre avant dernière semaine de vacances nous aurons une nouvelle </a:t>
            </a:r>
            <a:r>
              <a:rPr lang="fr-FR" b="1" dirty="0">
                <a:solidFill>
                  <a:srgbClr val="006666"/>
                </a:solidFill>
              </a:rPr>
              <a:t>journée piscine ou cuisine pour nos Kangourous le mercredi 7 aout.</a:t>
            </a:r>
          </a:p>
          <a:p>
            <a:r>
              <a:rPr lang="fr-FR" dirty="0"/>
              <a:t>Les </a:t>
            </a:r>
            <a:r>
              <a:rPr lang="fr-FR" b="1" dirty="0">
                <a:solidFill>
                  <a:srgbClr val="006666"/>
                </a:solidFill>
              </a:rPr>
              <a:t>oursons </a:t>
            </a:r>
            <a:r>
              <a:rPr lang="fr-FR" dirty="0"/>
              <a:t>auront aussi </a:t>
            </a:r>
            <a:r>
              <a:rPr lang="fr-FR" b="1" dirty="0">
                <a:solidFill>
                  <a:srgbClr val="006666"/>
                </a:solidFill>
              </a:rPr>
              <a:t>atelier cuisine </a:t>
            </a:r>
            <a:r>
              <a:rPr lang="fr-FR" dirty="0"/>
              <a:t>ce matin là </a:t>
            </a:r>
            <a:r>
              <a:rPr lang="fr-FR" b="1" dirty="0">
                <a:solidFill>
                  <a:srgbClr val="006666"/>
                </a:solidFill>
              </a:rPr>
              <a:t>!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0A60393-42D6-E0D5-8B13-97E89F1F3C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ctr"/>
            <a:r>
              <a:rPr lang="fr-FR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SEMAINE DU 11/08  AU 14/08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1CF1E5-EA7A-5A7B-2AD4-F9F7030319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sz="1400" b="1" dirty="0"/>
              <a:t>Dragons !</a:t>
            </a:r>
          </a:p>
          <a:p>
            <a:r>
              <a:rPr lang="fr-FR" dirty="0"/>
              <a:t>Pour clôturer l’été nous petits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oursons</a:t>
            </a:r>
            <a:r>
              <a:rPr lang="fr-FR" dirty="0"/>
              <a:t> iront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à </a:t>
            </a:r>
            <a:r>
              <a:rPr lang="fr-FR" b="1" dirty="0" err="1">
                <a:solidFill>
                  <a:schemeClr val="accent2">
                    <a:lumMod val="50000"/>
                  </a:schemeClr>
                </a:solidFill>
              </a:rPr>
              <a:t>Anim’o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 Parc le mercredi 13 aout</a:t>
            </a:r>
            <a:r>
              <a:rPr lang="fr-FR" dirty="0"/>
              <a:t>. Tandis que les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Kangourous</a:t>
            </a:r>
            <a:r>
              <a:rPr lang="fr-FR" dirty="0"/>
              <a:t> iront au parc </a:t>
            </a:r>
            <a:r>
              <a:rPr lang="fr-FR" b="1" dirty="0" err="1">
                <a:solidFill>
                  <a:schemeClr val="accent2">
                    <a:lumMod val="50000"/>
                  </a:schemeClr>
                </a:solidFill>
              </a:rPr>
              <a:t>Dinosau’istre</a:t>
            </a:r>
            <a:r>
              <a:rPr lang="fr-FR" dirty="0"/>
              <a:t> faire une chasse au </a:t>
            </a:r>
            <a:r>
              <a:rPr lang="fr-FR" dirty="0" err="1"/>
              <a:t>dino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, le mardi 12 aout.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E17B65D-BBD8-F814-B288-D3645264C544}"/>
              </a:ext>
            </a:extLst>
          </p:cNvPr>
          <p:cNvSpPr txBox="1"/>
          <p:nvPr/>
        </p:nvSpPr>
        <p:spPr>
          <a:xfrm>
            <a:off x="327491" y="4953000"/>
            <a:ext cx="6203018" cy="49859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600" dirty="0">
                <a:ea typeface="+mn-lt"/>
                <a:cs typeface="+mn-lt"/>
              </a:rPr>
              <a:t>⚠️ </a:t>
            </a:r>
            <a:r>
              <a:rPr lang="fr-FR" sz="1600" b="1" dirty="0">
                <a:ea typeface="+mn-lt"/>
                <a:cs typeface="+mn-lt"/>
              </a:rPr>
              <a:t>Veuillez noter qu’il s’agit d’un programme prévisionnel : il pourra être ajusté en fonction des conditions météorologiques, de la disponibilité des intervenants ou de toute contrainte organisationnelle.</a:t>
            </a:r>
          </a:p>
          <a:p>
            <a:pPr algn="ctr"/>
            <a:endParaRPr lang="fr-FR" dirty="0"/>
          </a:p>
          <a:p>
            <a:pPr algn="ctr"/>
            <a:r>
              <a:rPr lang="fr-FR" sz="1600" dirty="0"/>
              <a:t>Pour plus d’informations n’hésitez pas à nous contacter</a:t>
            </a:r>
            <a:endParaRPr lang="fr-FR" sz="1600" dirty="0">
              <a:ea typeface="Calibri"/>
              <a:cs typeface="Calibri"/>
            </a:endParaRPr>
          </a:p>
          <a:p>
            <a:pPr algn="ctr"/>
            <a:endParaRPr lang="fr-FR" sz="1400" b="1" dirty="0"/>
          </a:p>
          <a:p>
            <a:pPr algn="ctr"/>
            <a:r>
              <a:rPr lang="fr-FR" sz="1400" b="1" dirty="0">
                <a:latin typeface="The Bold Font" pitchFamily="2" charset="0"/>
              </a:rPr>
              <a:t>Carole</a:t>
            </a:r>
          </a:p>
          <a:p>
            <a:pPr algn="ctr"/>
            <a:r>
              <a:rPr lang="fr-FR" sz="1400" dirty="0"/>
              <a:t>06.77.38.27.96</a:t>
            </a:r>
          </a:p>
          <a:p>
            <a:pPr algn="ctr"/>
            <a:r>
              <a:rPr lang="fr-FR" sz="1400" dirty="0">
                <a:hlinkClick r:id="rId2"/>
              </a:rPr>
              <a:t>Direction.meyreuil@dso.ifac.asso.fr</a:t>
            </a:r>
            <a:endParaRPr lang="fr-FR" sz="1400" dirty="0"/>
          </a:p>
          <a:p>
            <a:pPr algn="ctr"/>
            <a:endParaRPr lang="fr-FR" sz="1400" b="1" dirty="0">
              <a:latin typeface="The Bold Font" pitchFamily="2" charset="0"/>
            </a:endParaRPr>
          </a:p>
          <a:p>
            <a:pPr algn="ctr"/>
            <a:r>
              <a:rPr lang="fr-FR" sz="1400" b="1" dirty="0">
                <a:latin typeface="The Bold Font"/>
              </a:rPr>
              <a:t>Marylou</a:t>
            </a:r>
          </a:p>
          <a:p>
            <a:pPr algn="ctr"/>
            <a:r>
              <a:rPr lang="fr-FR" sz="1400" dirty="0"/>
              <a:t>06.64.55.76.49</a:t>
            </a:r>
            <a:endParaRPr lang="fr-FR" sz="1400" dirty="0">
              <a:ea typeface="Calibri"/>
              <a:cs typeface="Calibri"/>
            </a:endParaRPr>
          </a:p>
          <a:p>
            <a:pPr algn="ctr"/>
            <a:r>
              <a:rPr lang="fr-FR" sz="1400" dirty="0">
                <a:hlinkClick r:id="rId3"/>
              </a:rPr>
              <a:t>mater.meyreuil@utse.ifac.asso.fr</a:t>
            </a:r>
            <a:r>
              <a:rPr lang="fr-FR" sz="1400" dirty="0"/>
              <a:t> </a:t>
            </a:r>
            <a:endParaRPr lang="fr-FR" sz="1400" dirty="0">
              <a:ea typeface="Calibri"/>
              <a:cs typeface="Calibri"/>
            </a:endParaRPr>
          </a:p>
          <a:p>
            <a:pPr algn="ctr"/>
            <a:endParaRPr lang="fr-FR" sz="1400" b="1" dirty="0">
              <a:latin typeface="The Bold Font" pitchFamily="2" charset="0"/>
            </a:endParaRPr>
          </a:p>
          <a:p>
            <a:pPr algn="ctr"/>
            <a:r>
              <a:rPr lang="fr-FR" sz="1400" b="1" dirty="0">
                <a:latin typeface="The Bold Font" pitchFamily="2" charset="0"/>
              </a:rPr>
              <a:t>Alizé</a:t>
            </a:r>
            <a:r>
              <a:rPr lang="fr-FR" sz="1400" dirty="0"/>
              <a:t> </a:t>
            </a:r>
          </a:p>
          <a:p>
            <a:pPr algn="ctr"/>
            <a:r>
              <a:rPr lang="fr-FR" sz="1400" dirty="0"/>
              <a:t>06.87.11.62.91</a:t>
            </a:r>
          </a:p>
          <a:p>
            <a:pPr algn="ctr"/>
            <a:r>
              <a:rPr lang="fr-FR" sz="1400" dirty="0">
                <a:hlinkClick r:id="rId4"/>
              </a:rPr>
              <a:t>e</a:t>
            </a:r>
            <a:r>
              <a:rPr lang="fr-FR" sz="1400" dirty="0">
                <a:hlinkClick r:id="rId5"/>
              </a:rPr>
              <a:t>lem.meyreuil@uste.ifac.asso.fr</a:t>
            </a:r>
            <a:endParaRPr lang="fr-FR" sz="1400" dirty="0"/>
          </a:p>
          <a:p>
            <a:pPr algn="ctr"/>
            <a:endParaRPr lang="fr-FR" sz="1400" dirty="0"/>
          </a:p>
          <a:p>
            <a:pPr algn="ctr"/>
            <a:r>
              <a:rPr lang="fr-FR" sz="1400" dirty="0">
                <a:latin typeface="The Bold Font" pitchFamily="2" charset="0"/>
              </a:rPr>
              <a:t>Site internet</a:t>
            </a:r>
          </a:p>
          <a:p>
            <a:pPr algn="ctr"/>
            <a:r>
              <a:rPr lang="fr-FR" sz="1400" dirty="0">
                <a:hlinkClick r:id="rId6"/>
              </a:rPr>
              <a:t>https://meyreuil.ifac.asso.fr/</a:t>
            </a:r>
            <a:r>
              <a:rPr lang="fr-FR" sz="1400" dirty="0"/>
              <a:t> </a:t>
            </a:r>
            <a:endParaRPr lang="fr-FR" dirty="0"/>
          </a:p>
        </p:txBody>
      </p:sp>
      <p:pic>
        <p:nvPicPr>
          <p:cNvPr id="12" name="Espace réservé pour une image  11" descr="Une image contenant dessin humoristique, Dessin animé, Animation, jouet&#10;&#10;Le contenu généré par l’IA peut être incorrect.">
            <a:extLst>
              <a:ext uri="{FF2B5EF4-FFF2-40B4-BE49-F238E27FC236}">
                <a16:creationId xmlns:a16="http://schemas.microsoft.com/office/drawing/2014/main" id="{DABD3A5A-149C-1E65-B883-4C1437A66B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8435" r="19120" b="1145"/>
          <a:stretch/>
        </p:blipFill>
        <p:spPr>
          <a:xfrm>
            <a:off x="287338" y="671513"/>
            <a:ext cx="2324100" cy="1911350"/>
          </a:xfrm>
        </p:spPr>
      </p:pic>
      <p:pic>
        <p:nvPicPr>
          <p:cNvPr id="14" name="Espace réservé pour une image  13" descr="Une image contenant Mammifère marin, aquarium, mammifère&#10;&#10;Le contenu généré par l’IA peut être incorrect.">
            <a:extLst>
              <a:ext uri="{FF2B5EF4-FFF2-40B4-BE49-F238E27FC236}">
                <a16:creationId xmlns:a16="http://schemas.microsoft.com/office/drawing/2014/main" id="{C8FC0D5B-E029-14C2-C9C3-B96E3069501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6" r="138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1664424"/>
      </p:ext>
    </p:extLst>
  </p:cSld>
  <p:clrMapOvr>
    <a:masterClrMapping/>
  </p:clrMapOvr>
</p:sld>
</file>

<file path=ppt/theme/theme1.xml><?xml version="1.0" encoding="utf-8"?>
<a:theme xmlns:a="http://schemas.openxmlformats.org/drawingml/2006/main" name="Première couv'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s thématiques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s semainiers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s mercredis 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s mercredis matin-aprèsmidi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rnière couv'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05F8AEF5B1D4284C68360048DF0ED" ma:contentTypeVersion="13" ma:contentTypeDescription="Crée un document." ma:contentTypeScope="" ma:versionID="470bb6963270ef270c4b98f83a8fabec">
  <xsd:schema xmlns:xsd="http://www.w3.org/2001/XMLSchema" xmlns:xs="http://www.w3.org/2001/XMLSchema" xmlns:p="http://schemas.microsoft.com/office/2006/metadata/properties" xmlns:ns2="6ee1827e-804e-4f1f-bed1-9d575975a01d" xmlns:ns3="9169ec53-9b22-4ee8-b6a4-932d4efb625e" targetNamespace="http://schemas.microsoft.com/office/2006/metadata/properties" ma:root="true" ma:fieldsID="5f5becd8f24c7a0631101837dfef7f94" ns2:_="" ns3:_="">
    <xsd:import namespace="6ee1827e-804e-4f1f-bed1-9d575975a01d"/>
    <xsd:import namespace="9169ec53-9b22-4ee8-b6a4-932d4efb62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1827e-804e-4f1f-bed1-9d575975a0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fbfdff8c-86ec-4aec-9071-316ec7f71b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69ec53-9b22-4ee8-b6a4-932d4efb625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353b897-5c48-45a1-a393-a38e750e880c}" ma:internalName="TaxCatchAll" ma:showField="CatchAllData" ma:web="9169ec53-9b22-4ee8-b6a4-932d4efb62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e1827e-804e-4f1f-bed1-9d575975a01d">
      <Terms xmlns="http://schemas.microsoft.com/office/infopath/2007/PartnerControls"/>
    </lcf76f155ced4ddcb4097134ff3c332f>
    <TaxCatchAll xmlns="9169ec53-9b22-4ee8-b6a4-932d4efb625e" xsi:nil="true"/>
    <SharedWithUsers xmlns="9169ec53-9b22-4ee8-b6a4-932d4efb625e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DACD3C4-C045-4BD7-BEEA-684F88E7D2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23DAA6-8415-4368-98AD-6F1B64FC1BCC}">
  <ds:schemaRefs>
    <ds:schemaRef ds:uri="6ee1827e-804e-4f1f-bed1-9d575975a01d"/>
    <ds:schemaRef ds:uri="9169ec53-9b22-4ee8-b6a4-932d4efb62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AD08030-FE7E-4AC7-91C9-E56D99104B60}">
  <ds:schemaRefs>
    <ds:schemaRef ds:uri="http://schemas.microsoft.com/office/infopath/2007/PartnerControls"/>
    <ds:schemaRef ds:uri="6ee1827e-804e-4f1f-bed1-9d575975a01d"/>
    <ds:schemaRef ds:uri="http://schemas.microsoft.com/office/2006/metadata/properties"/>
    <ds:schemaRef ds:uri="http://purl.org/dc/terms/"/>
    <ds:schemaRef ds:uri="http://purl.org/dc/elements/1.1/"/>
    <ds:schemaRef ds:uri="9169ec53-9b22-4ee8-b6a4-932d4efb625e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659</Words>
  <Application>Microsoft Office PowerPoint</Application>
  <PresentationFormat>Format A4 (210 x 297 mm)</PresentationFormat>
  <Paragraphs>68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4</vt:i4>
      </vt:variant>
    </vt:vector>
  </HeadingPairs>
  <TitlesOfParts>
    <vt:vector size="17" baseType="lpstr">
      <vt:lpstr>Arial</vt:lpstr>
      <vt:lpstr>Calibri</vt:lpstr>
      <vt:lpstr>Calibri Light</vt:lpstr>
      <vt:lpstr>Impact</vt:lpstr>
      <vt:lpstr>Roboto</vt:lpstr>
      <vt:lpstr>The Bold Font</vt:lpstr>
      <vt:lpstr>Verdana</vt:lpstr>
      <vt:lpstr>Première couv'</vt:lpstr>
      <vt:lpstr>Les thématiques</vt:lpstr>
      <vt:lpstr>Les semainiers</vt:lpstr>
      <vt:lpstr>Les mercredis </vt:lpstr>
      <vt:lpstr>Les mercredis matin-aprèsmidi</vt:lpstr>
      <vt:lpstr>Dernière couv'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Ffff ffff</dc:title>
  <dc:creator>Méghann FOUERE</dc:creator>
  <cp:lastModifiedBy>Marylou GONCE</cp:lastModifiedBy>
  <cp:revision>70</cp:revision>
  <cp:lastPrinted>2025-05-22T14:01:36Z</cp:lastPrinted>
  <dcterms:created xsi:type="dcterms:W3CDTF">2017-12-20T09:03:01Z</dcterms:created>
  <dcterms:modified xsi:type="dcterms:W3CDTF">2025-05-22T14:21:32Z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5134000</vt:r8>
  </property>
  <property fmtid="{D5CDD505-2E9C-101B-9397-08002B2CF9AE}" pid="3" name="ContentTypeId">
    <vt:lpwstr>0x01010000005F8AEF5B1D4284C68360048DF0ED</vt:lpwstr>
  </property>
  <property fmtid="{D5CDD505-2E9C-101B-9397-08002B2CF9AE}" pid="4" name="_dlc_DocIdItemGuid">
    <vt:lpwstr>f894e965-ec46-4f0b-8fc1-305dc9195f30</vt:lpwstr>
  </property>
  <property fmtid="{D5CDD505-2E9C-101B-9397-08002B2CF9AE}" pid="5" name="MediaServiceImageTags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