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3" r:id="rId2"/>
    <p:sldId id="264" r:id="rId3"/>
  </p:sldIdLst>
  <p:sldSz cx="9144000" cy="6858000" type="screen4x3"/>
  <p:notesSz cx="9926638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7" autoAdjust="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bdo lundi-vendred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569765D-F5FC-EF4A-8742-27177F6E29F9}"/>
              </a:ext>
            </a:extLst>
          </p:cNvPr>
          <p:cNvSpPr/>
          <p:nvPr userDrawn="1"/>
        </p:nvSpPr>
        <p:spPr>
          <a:xfrm>
            <a:off x="0" y="1249431"/>
            <a:ext cx="1728000" cy="507960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5CF2A4-BB79-8D4C-AF4E-0E933498242F}"/>
              </a:ext>
            </a:extLst>
          </p:cNvPr>
          <p:cNvSpPr/>
          <p:nvPr userDrawn="1"/>
        </p:nvSpPr>
        <p:spPr>
          <a:xfrm>
            <a:off x="7416000" y="1249431"/>
            <a:ext cx="1728000" cy="507960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670ADF-9454-414D-A981-58483F1E0ADA}"/>
              </a:ext>
            </a:extLst>
          </p:cNvPr>
          <p:cNvSpPr/>
          <p:nvPr userDrawn="1"/>
        </p:nvSpPr>
        <p:spPr>
          <a:xfrm>
            <a:off x="3708000" y="1236466"/>
            <a:ext cx="1728000" cy="507960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849B0D-8332-7D46-A0E9-666ECBA81AFE}"/>
              </a:ext>
            </a:extLst>
          </p:cNvPr>
          <p:cNvSpPr/>
          <p:nvPr userDrawn="1"/>
        </p:nvSpPr>
        <p:spPr>
          <a:xfrm>
            <a:off x="5562000" y="1236466"/>
            <a:ext cx="1728000" cy="5079600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1A36F45-17E9-424E-85D8-CE9D7413797D}"/>
              </a:ext>
            </a:extLst>
          </p:cNvPr>
          <p:cNvSpPr/>
          <p:nvPr userDrawn="1"/>
        </p:nvSpPr>
        <p:spPr>
          <a:xfrm>
            <a:off x="1854000" y="1236466"/>
            <a:ext cx="1728000" cy="5079600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235229"/>
            <a:ext cx="1728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77" b="0" dirty="0">
                <a:solidFill>
                  <a:srgbClr val="FFFFFF"/>
                </a:solidFill>
                <a:latin typeface="The Bold Font" pitchFamily="2" charset="0"/>
              </a:rPr>
              <a:t>LUNDI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1854000" y="1235230"/>
            <a:ext cx="172800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77" b="0" dirty="0">
                <a:solidFill>
                  <a:srgbClr val="FFFFFF"/>
                </a:solidFill>
                <a:latin typeface="The Bold Font" pitchFamily="2" charset="0"/>
              </a:rPr>
              <a:t>MARDI</a:t>
            </a:r>
          </a:p>
        </p:txBody>
      </p:sp>
      <p:sp>
        <p:nvSpPr>
          <p:cNvPr id="27" name="Rectangle 26"/>
          <p:cNvSpPr/>
          <p:nvPr userDrawn="1"/>
        </p:nvSpPr>
        <p:spPr>
          <a:xfrm>
            <a:off x="3714699" y="1235229"/>
            <a:ext cx="1728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77" b="0" dirty="0">
                <a:solidFill>
                  <a:srgbClr val="FFFFFF"/>
                </a:solidFill>
                <a:latin typeface="The Bold Font" pitchFamily="2" charset="0"/>
              </a:rPr>
              <a:t>MERCREDI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7416000" y="1235229"/>
            <a:ext cx="172800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77" b="0" dirty="0">
                <a:solidFill>
                  <a:srgbClr val="FFFFFF"/>
                </a:solidFill>
                <a:latin typeface="The Bold Font" pitchFamily="2" charset="0"/>
              </a:rPr>
              <a:t>VENDREDI</a:t>
            </a:r>
          </a:p>
        </p:txBody>
      </p:sp>
      <p:sp>
        <p:nvSpPr>
          <p:cNvPr id="30" name="Espace réservé du texte 2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597114"/>
            <a:ext cx="1728000" cy="47306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11843" y="1597114"/>
            <a:ext cx="1728000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3" name="Espace réservé du texte 21"/>
          <p:cNvSpPr>
            <a:spLocks noGrp="1"/>
          </p:cNvSpPr>
          <p:nvPr>
            <p:ph type="body" sz="quarter" idx="15" hasCustomPrompt="1"/>
          </p:nvPr>
        </p:nvSpPr>
        <p:spPr>
          <a:xfrm>
            <a:off x="5572776" y="1597114"/>
            <a:ext cx="1706916" cy="47306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4" name="Espace réservé du texte 21"/>
          <p:cNvSpPr>
            <a:spLocks noGrp="1"/>
          </p:cNvSpPr>
          <p:nvPr>
            <p:ph type="body" sz="quarter" idx="16" hasCustomPrompt="1"/>
          </p:nvPr>
        </p:nvSpPr>
        <p:spPr>
          <a:xfrm>
            <a:off x="7416000" y="1595230"/>
            <a:ext cx="1731323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5568699" y="1235229"/>
            <a:ext cx="1728000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77" b="0" dirty="0">
                <a:solidFill>
                  <a:srgbClr val="FFFFFF"/>
                </a:solidFill>
                <a:latin typeface="The Bold Font" pitchFamily="2" charset="0"/>
              </a:rPr>
              <a:t>JEUDI</a:t>
            </a:r>
          </a:p>
        </p:txBody>
      </p:sp>
      <p:sp>
        <p:nvSpPr>
          <p:cNvPr id="21" name="Espace réservé du texte 21"/>
          <p:cNvSpPr>
            <a:spLocks noGrp="1"/>
          </p:cNvSpPr>
          <p:nvPr>
            <p:ph type="body" sz="quarter" idx="17" hasCustomPrompt="1"/>
          </p:nvPr>
        </p:nvSpPr>
        <p:spPr>
          <a:xfrm>
            <a:off x="1850677" y="1595230"/>
            <a:ext cx="1731323" cy="473250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569299" y="6327734"/>
            <a:ext cx="8574701" cy="5302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8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Informations complémentaires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15D28B1-5D48-EA4F-A81A-244147268B3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7605346" cy="1146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 err="1"/>
              <a:t>Deuxiè</a:t>
            </a:r>
            <a:endParaRPr lang="fr-FR" dirty="0"/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88D5E724-6329-4B46-8795-99B11BF83E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113"/>
            <a:ext cx="7944109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508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AC3989A-6657-D04F-986A-7AEA1F95A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898" y="6008016"/>
            <a:ext cx="759872" cy="640734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00E8CAC2-0564-F140-B414-2043BB1D3B2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15" y="155461"/>
            <a:ext cx="409407" cy="85244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B1550078-7B27-3B46-BF53-ECB761CFBC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" y="6022470"/>
            <a:ext cx="393069" cy="6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8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redis-pério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BA0A14-C724-C24D-B3C4-7FACEC21561C}"/>
              </a:ext>
            </a:extLst>
          </p:cNvPr>
          <p:cNvSpPr/>
          <p:nvPr userDrawn="1"/>
        </p:nvSpPr>
        <p:spPr>
          <a:xfrm>
            <a:off x="99713" y="1493012"/>
            <a:ext cx="2145858" cy="2177478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4F1CD-CD5A-5F4F-B542-CD33A3EB05B4}"/>
              </a:ext>
            </a:extLst>
          </p:cNvPr>
          <p:cNvSpPr/>
          <p:nvPr userDrawn="1"/>
        </p:nvSpPr>
        <p:spPr>
          <a:xfrm>
            <a:off x="2361554" y="1522163"/>
            <a:ext cx="2145858" cy="2189166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7DFF2E-7644-9E49-9A44-2A93FF0B8845}"/>
              </a:ext>
            </a:extLst>
          </p:cNvPr>
          <p:cNvSpPr/>
          <p:nvPr userDrawn="1"/>
        </p:nvSpPr>
        <p:spPr>
          <a:xfrm>
            <a:off x="4651856" y="1522164"/>
            <a:ext cx="2145858" cy="2177478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E4A793-C0A1-484D-89D7-8ED9EBA0F0A6}"/>
              </a:ext>
            </a:extLst>
          </p:cNvPr>
          <p:cNvSpPr/>
          <p:nvPr userDrawn="1"/>
        </p:nvSpPr>
        <p:spPr>
          <a:xfrm>
            <a:off x="6921874" y="1522163"/>
            <a:ext cx="2145858" cy="2189166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C5437AB8-9DE8-5948-B97C-05D87029EE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113"/>
            <a:ext cx="7944108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508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E3DD9-D8D1-6144-A9B2-B8A8F2125F27}"/>
              </a:ext>
            </a:extLst>
          </p:cNvPr>
          <p:cNvSpPr/>
          <p:nvPr userDrawn="1"/>
        </p:nvSpPr>
        <p:spPr>
          <a:xfrm>
            <a:off x="103639" y="1162163"/>
            <a:ext cx="215227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373AC-73E2-AD4D-A93C-247B7AB22FB6}"/>
              </a:ext>
            </a:extLst>
          </p:cNvPr>
          <p:cNvSpPr/>
          <p:nvPr userDrawn="1"/>
        </p:nvSpPr>
        <p:spPr>
          <a:xfrm>
            <a:off x="2357628" y="1164792"/>
            <a:ext cx="215371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47FDB5-67A5-5E40-ACB2-27FF4FEF0F5A}"/>
              </a:ext>
            </a:extLst>
          </p:cNvPr>
          <p:cNvSpPr/>
          <p:nvPr userDrawn="1"/>
        </p:nvSpPr>
        <p:spPr>
          <a:xfrm>
            <a:off x="6911603" y="1162163"/>
            <a:ext cx="215613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3134A-1CB1-E94D-919F-8044B8D892CC}"/>
              </a:ext>
            </a:extLst>
          </p:cNvPr>
          <p:cNvSpPr/>
          <p:nvPr userDrawn="1"/>
        </p:nvSpPr>
        <p:spPr>
          <a:xfrm>
            <a:off x="4633341" y="1164791"/>
            <a:ext cx="2152269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B5F2EE3B-6DD8-9544-9DFE-D790C7F955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0516" y="1522164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B007792-F1F4-C741-9CAF-5D16D6B5FC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71825" y="1519536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9A3CDB27-FAD0-3D4F-A7E3-EA9053E921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650900" y="1526088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1A61350-EF66-D74F-A81F-A8B7D930577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21874" y="1519536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05EE4898-212D-D24A-B5B1-A8C6DE3C805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67535" y="1176531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89A04FE9-F14C-1A44-81FF-CEBF8EC5C52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199" y="1164792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3A17DD33-EA02-A94C-813F-1B9E24D2204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1855" y="1160483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09D32DA-19C5-244A-BDC1-AC738239456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31093" y="1173140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E6A480-9527-2748-9CBE-EDF118445138}"/>
              </a:ext>
            </a:extLst>
          </p:cNvPr>
          <p:cNvSpPr/>
          <p:nvPr userDrawn="1"/>
        </p:nvSpPr>
        <p:spPr>
          <a:xfrm>
            <a:off x="99713" y="4046218"/>
            <a:ext cx="2145858" cy="2177478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C0D38-D7B7-5247-8EBF-B754D5119B66}"/>
              </a:ext>
            </a:extLst>
          </p:cNvPr>
          <p:cNvSpPr/>
          <p:nvPr userDrawn="1"/>
        </p:nvSpPr>
        <p:spPr>
          <a:xfrm>
            <a:off x="103639" y="3715369"/>
            <a:ext cx="215227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29" name="Espace réservé du texte 21">
            <a:extLst>
              <a:ext uri="{FF2B5EF4-FFF2-40B4-BE49-F238E27FC236}">
                <a16:creationId xmlns:a16="http://schemas.microsoft.com/office/drawing/2014/main" id="{52DE81F1-F546-F245-A1E7-6BC66BA1079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30516" y="4075370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0" name="Espace réservé du texte 21">
            <a:extLst>
              <a:ext uri="{FF2B5EF4-FFF2-40B4-BE49-F238E27FC236}">
                <a16:creationId xmlns:a16="http://schemas.microsoft.com/office/drawing/2014/main" id="{E87E3857-69CE-DC47-8B3D-78B8A9AF2DA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1199" y="3717998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F8AC07A-BCAA-8841-80E4-2ECCFE8B9E6D}"/>
              </a:ext>
            </a:extLst>
          </p:cNvPr>
          <p:cNvSpPr/>
          <p:nvPr userDrawn="1"/>
        </p:nvSpPr>
        <p:spPr>
          <a:xfrm>
            <a:off x="4646974" y="4053091"/>
            <a:ext cx="2145858" cy="2177478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B8BA981-5E63-EA45-830A-A3F05AA34729}"/>
              </a:ext>
            </a:extLst>
          </p:cNvPr>
          <p:cNvSpPr/>
          <p:nvPr userDrawn="1"/>
        </p:nvSpPr>
        <p:spPr>
          <a:xfrm>
            <a:off x="4650900" y="3722242"/>
            <a:ext cx="215227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4267854-3816-C94E-8676-202A88E21BC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677777" y="4082243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4" name="Espace réservé du texte 21">
            <a:extLst>
              <a:ext uri="{FF2B5EF4-FFF2-40B4-BE49-F238E27FC236}">
                <a16:creationId xmlns:a16="http://schemas.microsoft.com/office/drawing/2014/main" id="{169EBD2D-6B8B-404E-88E5-8F6EE3A93C2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68461" y="3724870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A3B7EC-6F0E-F045-9E5D-C0DD81D06AB2}"/>
              </a:ext>
            </a:extLst>
          </p:cNvPr>
          <p:cNvSpPr/>
          <p:nvPr userDrawn="1"/>
        </p:nvSpPr>
        <p:spPr>
          <a:xfrm>
            <a:off x="2370568" y="4080625"/>
            <a:ext cx="2145858" cy="2189166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1B3D151-C00B-DA40-94A4-FE35DCF42FF8}"/>
              </a:ext>
            </a:extLst>
          </p:cNvPr>
          <p:cNvSpPr/>
          <p:nvPr userDrawn="1"/>
        </p:nvSpPr>
        <p:spPr>
          <a:xfrm>
            <a:off x="2366642" y="3723254"/>
            <a:ext cx="215371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37" name="Espace réservé du texte 21">
            <a:extLst>
              <a:ext uri="{FF2B5EF4-FFF2-40B4-BE49-F238E27FC236}">
                <a16:creationId xmlns:a16="http://schemas.microsoft.com/office/drawing/2014/main" id="{359CC9CA-4170-FD42-9C65-6AB3461AE77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380839" y="4077998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38" name="Espace réservé du texte 21">
            <a:extLst>
              <a:ext uri="{FF2B5EF4-FFF2-40B4-BE49-F238E27FC236}">
                <a16:creationId xmlns:a16="http://schemas.microsoft.com/office/drawing/2014/main" id="{7FE43831-D194-204F-A2B5-B409B5ECC2A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376549" y="3734993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ACFC9D-426E-BD4A-8191-4A946211C272}"/>
              </a:ext>
            </a:extLst>
          </p:cNvPr>
          <p:cNvSpPr/>
          <p:nvPr userDrawn="1"/>
        </p:nvSpPr>
        <p:spPr>
          <a:xfrm>
            <a:off x="6925112" y="4080625"/>
            <a:ext cx="2145858" cy="2189166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147FFE-158C-7E45-84DE-30FA2E76A205}"/>
              </a:ext>
            </a:extLst>
          </p:cNvPr>
          <p:cNvSpPr/>
          <p:nvPr userDrawn="1"/>
        </p:nvSpPr>
        <p:spPr>
          <a:xfrm>
            <a:off x="6921186" y="3723254"/>
            <a:ext cx="215371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3790108C-B723-294A-B707-21FF81657F5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35382" y="4077998"/>
            <a:ext cx="2117149" cy="21483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42" name="Espace réservé du texte 21">
            <a:extLst>
              <a:ext uri="{FF2B5EF4-FFF2-40B4-BE49-F238E27FC236}">
                <a16:creationId xmlns:a16="http://schemas.microsoft.com/office/drawing/2014/main" id="{7415166E-D897-3F40-B315-DDD415BB5E4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31093" y="3734993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44" name="Espace réservé du texte 3">
            <a:extLst>
              <a:ext uri="{FF2B5EF4-FFF2-40B4-BE49-F238E27FC236}">
                <a16:creationId xmlns:a16="http://schemas.microsoft.com/office/drawing/2014/main" id="{2B925F6A-D09E-1A43-95FA-46D780E5DC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299" y="6281716"/>
            <a:ext cx="8574701" cy="5829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8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Informations complémentaires</a:t>
            </a:r>
          </a:p>
        </p:txBody>
      </p:sp>
      <p:pic>
        <p:nvPicPr>
          <p:cNvPr id="45" name="Image 44">
            <a:extLst>
              <a:ext uri="{FF2B5EF4-FFF2-40B4-BE49-F238E27FC236}">
                <a16:creationId xmlns:a16="http://schemas.microsoft.com/office/drawing/2014/main" id="{2959F419-C21A-564E-9FC8-5DD29883F5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898" y="6008016"/>
            <a:ext cx="759872" cy="640734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DA068FBB-9C8D-6E44-AAD0-C539A94C55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15" y="155461"/>
            <a:ext cx="409407" cy="852447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A89AE400-C297-E247-8404-A11806DCA2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" y="6022470"/>
            <a:ext cx="393069" cy="6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48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rcredis-pério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BA0A14-C724-C24D-B3C4-7FACEC21561C}"/>
              </a:ext>
            </a:extLst>
          </p:cNvPr>
          <p:cNvSpPr/>
          <p:nvPr userDrawn="1"/>
        </p:nvSpPr>
        <p:spPr>
          <a:xfrm>
            <a:off x="99713" y="1493012"/>
            <a:ext cx="2145858" cy="4733312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4F1CD-CD5A-5F4F-B542-CD33A3EB05B4}"/>
              </a:ext>
            </a:extLst>
          </p:cNvPr>
          <p:cNvSpPr/>
          <p:nvPr userDrawn="1"/>
        </p:nvSpPr>
        <p:spPr>
          <a:xfrm>
            <a:off x="2361554" y="1522163"/>
            <a:ext cx="2145858" cy="4759552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7DFF2E-7644-9E49-9A44-2A93FF0B8845}"/>
              </a:ext>
            </a:extLst>
          </p:cNvPr>
          <p:cNvSpPr/>
          <p:nvPr userDrawn="1"/>
        </p:nvSpPr>
        <p:spPr>
          <a:xfrm>
            <a:off x="4651856" y="1522164"/>
            <a:ext cx="2145858" cy="475955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E4A793-C0A1-484D-89D7-8ED9EBA0F0A6}"/>
              </a:ext>
            </a:extLst>
          </p:cNvPr>
          <p:cNvSpPr/>
          <p:nvPr userDrawn="1"/>
        </p:nvSpPr>
        <p:spPr>
          <a:xfrm>
            <a:off x="6921874" y="1522163"/>
            <a:ext cx="2145858" cy="4755627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C5437AB8-9DE8-5948-B97C-05D87029EE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" y="113"/>
            <a:ext cx="7914318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508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E3DD9-D8D1-6144-A9B2-B8A8F2125F27}"/>
              </a:ext>
            </a:extLst>
          </p:cNvPr>
          <p:cNvSpPr/>
          <p:nvPr userDrawn="1"/>
        </p:nvSpPr>
        <p:spPr>
          <a:xfrm>
            <a:off x="103639" y="1162163"/>
            <a:ext cx="215227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373AC-73E2-AD4D-A93C-247B7AB22FB6}"/>
              </a:ext>
            </a:extLst>
          </p:cNvPr>
          <p:cNvSpPr/>
          <p:nvPr userDrawn="1"/>
        </p:nvSpPr>
        <p:spPr>
          <a:xfrm>
            <a:off x="2357628" y="1164792"/>
            <a:ext cx="215371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47FDB5-67A5-5E40-ACB2-27FF4FEF0F5A}"/>
              </a:ext>
            </a:extLst>
          </p:cNvPr>
          <p:cNvSpPr/>
          <p:nvPr userDrawn="1"/>
        </p:nvSpPr>
        <p:spPr>
          <a:xfrm>
            <a:off x="6911603" y="1162163"/>
            <a:ext cx="215613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3134A-1CB1-E94D-919F-8044B8D892CC}"/>
              </a:ext>
            </a:extLst>
          </p:cNvPr>
          <p:cNvSpPr/>
          <p:nvPr userDrawn="1"/>
        </p:nvSpPr>
        <p:spPr>
          <a:xfrm>
            <a:off x="4633341" y="1164791"/>
            <a:ext cx="2152269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B5F2EE3B-6DD8-9544-9DFE-D790C7F955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0516" y="1522164"/>
            <a:ext cx="2117149" cy="47041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B007792-F1F4-C741-9CAF-5D16D6B5FC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71825" y="1519534"/>
            <a:ext cx="2117149" cy="47023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9A3CDB27-FAD0-3D4F-A7E3-EA9053E921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650900" y="1526088"/>
            <a:ext cx="2117149" cy="46958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1A61350-EF66-D74F-A81F-A8B7D930577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21874" y="1519536"/>
            <a:ext cx="2117149" cy="46669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05EE4898-212D-D24A-B5B1-A8C6DE3C805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67535" y="1176531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89A04FE9-F14C-1A44-81FF-CEBF8EC5C52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199" y="1164792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3A17DD33-EA02-A94C-813F-1B9E24D2204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1855" y="1160483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09D32DA-19C5-244A-BDC1-AC738239456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31093" y="1173140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44" name="Espace réservé du texte 3">
            <a:extLst>
              <a:ext uri="{FF2B5EF4-FFF2-40B4-BE49-F238E27FC236}">
                <a16:creationId xmlns:a16="http://schemas.microsoft.com/office/drawing/2014/main" id="{2B925F6A-D09E-1A43-95FA-46D780E5DC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299" y="6281716"/>
            <a:ext cx="8574701" cy="5829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8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Informations complémentaires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07A7279-89EE-674C-BA12-E720B51A3E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898" y="6008016"/>
            <a:ext cx="759872" cy="64073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A6C49909-126F-F344-9B07-0F3BF0CDB09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15" y="155461"/>
            <a:ext cx="409407" cy="85244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AF78264-0DEA-D44B-8E7A-2CED387A45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" y="6022470"/>
            <a:ext cx="393069" cy="6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3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ercredis-pério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BA0A14-C724-C24D-B3C4-7FACEC21561C}"/>
              </a:ext>
            </a:extLst>
          </p:cNvPr>
          <p:cNvSpPr/>
          <p:nvPr userDrawn="1"/>
        </p:nvSpPr>
        <p:spPr>
          <a:xfrm>
            <a:off x="99713" y="1493012"/>
            <a:ext cx="2145858" cy="4733312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4F1CD-CD5A-5F4F-B542-CD33A3EB05B4}"/>
              </a:ext>
            </a:extLst>
          </p:cNvPr>
          <p:cNvSpPr/>
          <p:nvPr userDrawn="1"/>
        </p:nvSpPr>
        <p:spPr>
          <a:xfrm>
            <a:off x="2361554" y="1522163"/>
            <a:ext cx="2145858" cy="4759552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7DFF2E-7644-9E49-9A44-2A93FF0B8845}"/>
              </a:ext>
            </a:extLst>
          </p:cNvPr>
          <p:cNvSpPr/>
          <p:nvPr userDrawn="1"/>
        </p:nvSpPr>
        <p:spPr>
          <a:xfrm>
            <a:off x="4651856" y="1522164"/>
            <a:ext cx="2145858" cy="4759550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E4A793-C0A1-484D-89D7-8ED9EBA0F0A6}"/>
              </a:ext>
            </a:extLst>
          </p:cNvPr>
          <p:cNvSpPr/>
          <p:nvPr userDrawn="1"/>
        </p:nvSpPr>
        <p:spPr>
          <a:xfrm>
            <a:off x="6921874" y="1522163"/>
            <a:ext cx="2145858" cy="4755627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fr-FR" sz="2215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  <a:p>
            <a:endParaRPr lang="fr-FR" sz="1662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C5437AB8-9DE8-5948-B97C-05D87029EE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" y="113"/>
            <a:ext cx="7894457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>
              <a:buNone/>
              <a:defRPr sz="3508">
                <a:solidFill>
                  <a:schemeClr val="bg1"/>
                </a:solidFill>
                <a:latin typeface="The Bold Font" pitchFamily="2" charset="0"/>
              </a:defRPr>
            </a:lvl1pPr>
          </a:lstStyle>
          <a:p>
            <a:pPr lvl="0"/>
            <a:r>
              <a:rPr lang="fr-FR" dirty="0"/>
              <a:t>Dates</a:t>
            </a:r>
            <a:br>
              <a:rPr lang="fr-FR" dirty="0"/>
            </a:br>
            <a:r>
              <a:rPr lang="fr-FR" dirty="0"/>
              <a:t>Groupe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3E3DD9-D8D1-6144-A9B2-B8A8F2125F27}"/>
              </a:ext>
            </a:extLst>
          </p:cNvPr>
          <p:cNvSpPr/>
          <p:nvPr userDrawn="1"/>
        </p:nvSpPr>
        <p:spPr>
          <a:xfrm>
            <a:off x="103639" y="1162163"/>
            <a:ext cx="215227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373AC-73E2-AD4D-A93C-247B7AB22FB6}"/>
              </a:ext>
            </a:extLst>
          </p:cNvPr>
          <p:cNvSpPr/>
          <p:nvPr userDrawn="1"/>
        </p:nvSpPr>
        <p:spPr>
          <a:xfrm>
            <a:off x="2357628" y="1164792"/>
            <a:ext cx="2153710" cy="3612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47FDB5-67A5-5E40-ACB2-27FF4FEF0F5A}"/>
              </a:ext>
            </a:extLst>
          </p:cNvPr>
          <p:cNvSpPr/>
          <p:nvPr userDrawn="1"/>
        </p:nvSpPr>
        <p:spPr>
          <a:xfrm>
            <a:off x="6911603" y="1162163"/>
            <a:ext cx="2156130" cy="36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3134A-1CB1-E94D-919F-8044B8D892CC}"/>
              </a:ext>
            </a:extLst>
          </p:cNvPr>
          <p:cNvSpPr/>
          <p:nvPr userDrawn="1"/>
        </p:nvSpPr>
        <p:spPr>
          <a:xfrm>
            <a:off x="4633341" y="1164791"/>
            <a:ext cx="2152269" cy="36129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477" b="0" dirty="0">
              <a:solidFill>
                <a:srgbClr val="FFFFFF"/>
              </a:solidFill>
              <a:latin typeface="The Bold Font" pitchFamily="2" charset="0"/>
            </a:endParaRP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B5F2EE3B-6DD8-9544-9DFE-D790C7F955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0516" y="1522164"/>
            <a:ext cx="2117149" cy="47041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3" name="Espace réservé du texte 21">
            <a:extLst>
              <a:ext uri="{FF2B5EF4-FFF2-40B4-BE49-F238E27FC236}">
                <a16:creationId xmlns:a16="http://schemas.microsoft.com/office/drawing/2014/main" id="{BB007792-F1F4-C741-9CAF-5D16D6B5FC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71825" y="1519534"/>
            <a:ext cx="2117149" cy="47023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4" name="Espace réservé du texte 21">
            <a:extLst>
              <a:ext uri="{FF2B5EF4-FFF2-40B4-BE49-F238E27FC236}">
                <a16:creationId xmlns:a16="http://schemas.microsoft.com/office/drawing/2014/main" id="{9A3CDB27-FAD0-3D4F-A7E3-EA9053E921B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650900" y="1526088"/>
            <a:ext cx="2117149" cy="469583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15" name="Espace réservé du texte 21">
            <a:extLst>
              <a:ext uri="{FF2B5EF4-FFF2-40B4-BE49-F238E27FC236}">
                <a16:creationId xmlns:a16="http://schemas.microsoft.com/office/drawing/2014/main" id="{71A61350-EF66-D74F-A81F-A8B7D930577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21874" y="1519536"/>
            <a:ext cx="2117149" cy="46669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Programme de la journée</a:t>
            </a:r>
          </a:p>
        </p:txBody>
      </p:sp>
      <p:sp>
        <p:nvSpPr>
          <p:cNvPr id="20" name="Espace réservé du texte 21">
            <a:extLst>
              <a:ext uri="{FF2B5EF4-FFF2-40B4-BE49-F238E27FC236}">
                <a16:creationId xmlns:a16="http://schemas.microsoft.com/office/drawing/2014/main" id="{05EE4898-212D-D24A-B5B1-A8C6DE3C805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67535" y="1176531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1" name="Espace réservé du texte 21">
            <a:extLst>
              <a:ext uri="{FF2B5EF4-FFF2-40B4-BE49-F238E27FC236}">
                <a16:creationId xmlns:a16="http://schemas.microsoft.com/office/drawing/2014/main" id="{89A04FE9-F14C-1A44-81FF-CEBF8EC5C52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199" y="1164792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3A17DD33-EA02-A94C-813F-1B9E24D2204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1855" y="1160483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D09D32DA-19C5-244A-BDC1-AC738239456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31093" y="1173140"/>
            <a:ext cx="2117149" cy="340377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marR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2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44" name="Espace réservé du texte 3">
            <a:extLst>
              <a:ext uri="{FF2B5EF4-FFF2-40B4-BE49-F238E27FC236}">
                <a16:creationId xmlns:a16="http://schemas.microsoft.com/office/drawing/2014/main" id="{2B925F6A-D09E-1A43-95FA-46D780E5DC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299" y="6281716"/>
            <a:ext cx="8574701" cy="5829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8" baseline="0">
                <a:latin typeface="Roboto" pitchFamily="2" charset="0"/>
                <a:ea typeface="Roboto" pitchFamily="2" charset="0"/>
              </a:defRPr>
            </a:lvl1pPr>
          </a:lstStyle>
          <a:p>
            <a:pPr lvl="0"/>
            <a:r>
              <a:rPr lang="fr-FR" dirty="0"/>
              <a:t>Informations complémentaires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08472979-C318-FC4D-A537-73A80DB28B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951" y="6022469"/>
            <a:ext cx="759872" cy="64073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335A5E0-F73F-6B4B-A588-C01D3563A1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15" y="155461"/>
            <a:ext cx="409407" cy="85244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AE5C0165-2272-EA46-AE59-22453B67651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" y="6022470"/>
            <a:ext cx="393069" cy="6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9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BB836620-E055-3B49-A8CE-F1F59035A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3" b="22670"/>
          <a:stretch/>
        </p:blipFill>
        <p:spPr>
          <a:xfrm>
            <a:off x="7831" y="1162051"/>
            <a:ext cx="9136170" cy="5166981"/>
          </a:xfrm>
          <a:prstGeom prst="rect">
            <a:avLst/>
          </a:prstGeom>
        </p:spPr>
      </p:pic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CEF134C8-41A9-DA4F-AFE0-906CF1A25E4E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144000" cy="1162050"/>
          </a:xfrm>
          <a:prstGeom prst="rect">
            <a:avLst/>
          </a:prstGeom>
          <a:solidFill>
            <a:srgbClr val="2A7387"/>
          </a:solidFill>
        </p:spPr>
        <p:txBody>
          <a:bodyPr anchor="ctr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bg1"/>
                </a:solidFill>
                <a:latin typeface="The Bold Font" pitchFamily="2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3508" dirty="0"/>
          </a:p>
        </p:txBody>
      </p:sp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0" y="6329032"/>
            <a:ext cx="9144000" cy="5289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8" dirty="0"/>
          </a:p>
        </p:txBody>
      </p:sp>
    </p:spTree>
    <p:extLst>
      <p:ext uri="{BB962C8B-B14F-4D97-AF65-F5344CB8AC3E}">
        <p14:creationId xmlns:p14="http://schemas.microsoft.com/office/powerpoint/2010/main" val="98473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l" defTabSz="422041" rtl="0" eaLnBrk="1" latinLnBrk="0" hangingPunct="1">
        <a:spcBef>
          <a:spcPct val="0"/>
        </a:spcBef>
        <a:buNone/>
        <a:defRPr sz="3323" kern="1200" cap="all" spc="92" baseline="0">
          <a:solidFill>
            <a:schemeClr val="bg1"/>
          </a:solidFill>
          <a:latin typeface="The Bold Font" pitchFamily="2" charset="0"/>
          <a:ea typeface="The Bold Font" pitchFamily="2" charset="0"/>
          <a:cs typeface="The Bold Font" pitchFamily="2" charset="0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6772367-9665-C142-BE0D-66CEA7DA71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01620" y="126194"/>
            <a:ext cx="8269345" cy="931047"/>
          </a:xfrm>
        </p:spPr>
        <p:txBody>
          <a:bodyPr/>
          <a:lstStyle/>
          <a:p>
            <a:pPr algn="ctr"/>
            <a:r>
              <a:rPr lang="fr-FR" sz="2954" dirty="0"/>
              <a:t>Mars avril </a:t>
            </a:r>
            <a:br>
              <a:rPr lang="fr-FR" sz="2954" dirty="0"/>
            </a:br>
            <a:r>
              <a:rPr lang="fr-FR" sz="2954" dirty="0"/>
              <a:t>ACM   </a:t>
            </a:r>
            <a:r>
              <a:rPr lang="fr-FR" sz="2954" dirty="0" err="1"/>
              <a:t>meyreuil</a:t>
            </a:r>
            <a:endParaRPr lang="fr-FR" sz="1846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40CE0A0-A498-194E-B43D-22E6E90D2D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14F604-4F42-4D1C-B645-A6D589C78393}"/>
              </a:ext>
            </a:extLst>
          </p:cNvPr>
          <p:cNvSpPr/>
          <p:nvPr/>
        </p:nvSpPr>
        <p:spPr>
          <a:xfrm>
            <a:off x="0" y="1180262"/>
            <a:ext cx="9144000" cy="57061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/>
            <a:endParaRPr lang="fr-FR" sz="1662" dirty="0">
              <a:solidFill>
                <a:srgbClr val="FFFFFE"/>
              </a:solidFill>
              <a:latin typeface="Arial"/>
            </a:endParaRPr>
          </a:p>
        </p:txBody>
      </p:sp>
      <p:pic>
        <p:nvPicPr>
          <p:cNvPr id="5" name="Image 4" descr="Une image contenant dessin humoristique, poupée, Dessin animé, figurine&#10;&#10;Description générée automatiquement">
            <a:extLst>
              <a:ext uri="{FF2B5EF4-FFF2-40B4-BE49-F238E27FC236}">
                <a16:creationId xmlns:a16="http://schemas.microsoft.com/office/drawing/2014/main" id="{9D6DC938-A6D2-ADDF-B8D4-2DFCE3D18C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6822" y="1131590"/>
            <a:ext cx="12835467" cy="7219950"/>
          </a:xfrm>
          <a:prstGeom prst="rect">
            <a:avLst/>
          </a:prstGeom>
        </p:spPr>
      </p:pic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7E2D4A26-6FDF-4BBE-919E-B14BE947EC85}"/>
              </a:ext>
            </a:extLst>
          </p:cNvPr>
          <p:cNvSpPr txBox="1">
            <a:spLocks/>
          </p:cNvSpPr>
          <p:nvPr/>
        </p:nvSpPr>
        <p:spPr>
          <a:xfrm>
            <a:off x="872388" y="6168071"/>
            <a:ext cx="7083361" cy="3377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endParaRPr lang="fr-FR" sz="1108" dirty="0">
              <a:solidFill>
                <a:srgbClr val="000000"/>
              </a:solidFill>
            </a:endParaRPr>
          </a:p>
        </p:txBody>
      </p:sp>
      <p:sp>
        <p:nvSpPr>
          <p:cNvPr id="34" name="Espace réservé du texte 7">
            <a:extLst>
              <a:ext uri="{FF2B5EF4-FFF2-40B4-BE49-F238E27FC236}">
                <a16:creationId xmlns:a16="http://schemas.microsoft.com/office/drawing/2014/main" id="{DE8B0C40-9F0F-4ABF-B407-3CDCA316ECDC}"/>
              </a:ext>
            </a:extLst>
          </p:cNvPr>
          <p:cNvSpPr txBox="1">
            <a:spLocks/>
          </p:cNvSpPr>
          <p:nvPr/>
        </p:nvSpPr>
        <p:spPr>
          <a:xfrm rot="19136433">
            <a:off x="37458" y="357942"/>
            <a:ext cx="1374745" cy="406363"/>
          </a:xfrm>
          <a:prstGeom prst="rect">
            <a:avLst/>
          </a:prstGeom>
          <a:solidFill>
            <a:srgbClr val="2A7387"/>
          </a:solidFill>
          <a:ln>
            <a:noFill/>
          </a:ln>
        </p:spPr>
        <p:txBody>
          <a:bodyPr anchor="ctr" anchorCtr="0">
            <a:normAutofit fontScale="92500"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2215" b="1" dirty="0">
                <a:solidFill>
                  <a:srgbClr val="FFFFFE"/>
                </a:solidFill>
              </a:rPr>
              <a:t>oursons</a:t>
            </a:r>
            <a:endParaRPr lang="fr-FR" sz="1477" b="1" dirty="0">
              <a:solidFill>
                <a:srgbClr val="FFFFFE"/>
              </a:solidFill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11B0CF19-3405-4219-BD81-2992C68812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593" y="245298"/>
            <a:ext cx="460906" cy="725361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E28707-0456-C04B-8BA2-6C4EEFAAB9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2400" y="2112795"/>
            <a:ext cx="2800787" cy="22321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Crée ton échelle de pompier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Échauffement de super héro</a:t>
            </a:r>
          </a:p>
          <a:p>
            <a:pPr>
              <a:lnSpc>
                <a:spcPct val="150000"/>
              </a:lnSpc>
            </a:pPr>
            <a:endParaRPr lang="fr-FR" sz="1100" dirty="0"/>
          </a:p>
          <a:p>
            <a:pPr>
              <a:lnSpc>
                <a:spcPct val="150000"/>
              </a:lnSpc>
            </a:pPr>
            <a:r>
              <a:rPr lang="fr-FR" sz="1100" b="1" i="1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Atelier pâte à modeler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Notre relais rigolo</a:t>
            </a:r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4D4AA512-F3B8-4AC0-9C95-CB21F673E3E4}"/>
              </a:ext>
            </a:extLst>
          </p:cNvPr>
          <p:cNvSpPr txBox="1">
            <a:spLocks/>
          </p:cNvSpPr>
          <p:nvPr/>
        </p:nvSpPr>
        <p:spPr>
          <a:xfrm>
            <a:off x="208376" y="1892600"/>
            <a:ext cx="2675426" cy="273764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26/02</a:t>
            </a:r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5961C2D9-437D-48C2-95B9-431DD909B89C}"/>
              </a:ext>
            </a:extLst>
          </p:cNvPr>
          <p:cNvSpPr txBox="1">
            <a:spLocks/>
          </p:cNvSpPr>
          <p:nvPr/>
        </p:nvSpPr>
        <p:spPr>
          <a:xfrm>
            <a:off x="3046701" y="1891787"/>
            <a:ext cx="2736813" cy="279482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05/03</a:t>
            </a:r>
          </a:p>
        </p:txBody>
      </p:sp>
      <p:sp>
        <p:nvSpPr>
          <p:cNvPr id="31" name="Espace réservé du texte 7">
            <a:extLst>
              <a:ext uri="{FF2B5EF4-FFF2-40B4-BE49-F238E27FC236}">
                <a16:creationId xmlns:a16="http://schemas.microsoft.com/office/drawing/2014/main" id="{6A095F21-6CA9-473C-95AB-B2601F60047F}"/>
              </a:ext>
            </a:extLst>
          </p:cNvPr>
          <p:cNvSpPr txBox="1">
            <a:spLocks/>
          </p:cNvSpPr>
          <p:nvPr/>
        </p:nvSpPr>
        <p:spPr>
          <a:xfrm>
            <a:off x="5943600" y="1892600"/>
            <a:ext cx="2867356" cy="279898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12/03</a:t>
            </a:r>
          </a:p>
        </p:txBody>
      </p:sp>
      <p:sp>
        <p:nvSpPr>
          <p:cNvPr id="40" name="Espace réservé du texte 2">
            <a:extLst>
              <a:ext uri="{FF2B5EF4-FFF2-40B4-BE49-F238E27FC236}">
                <a16:creationId xmlns:a16="http://schemas.microsoft.com/office/drawing/2014/main" id="{3779693E-DBE3-4C2E-A8E7-A3F8DCF9F6AC}"/>
              </a:ext>
            </a:extLst>
          </p:cNvPr>
          <p:cNvSpPr txBox="1">
            <a:spLocks/>
          </p:cNvSpPr>
          <p:nvPr/>
        </p:nvSpPr>
        <p:spPr>
          <a:xfrm>
            <a:off x="2990413" y="2111070"/>
            <a:ext cx="2800787" cy="2245501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rgbClr val="0070C0"/>
                </a:solidFill>
              </a:rPr>
              <a:t>C’est carnaval ! Tous déguisé !</a:t>
            </a:r>
          </a:p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Mes empreintes de super héro du quotidien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Parcours sportif</a:t>
            </a:r>
          </a:p>
          <a:p>
            <a:pPr>
              <a:lnSpc>
                <a:spcPct val="150000"/>
              </a:lnSpc>
            </a:pPr>
            <a:endParaRPr lang="fr-FR" sz="1100" b="1" i="1" u="sng" dirty="0"/>
          </a:p>
          <a:p>
            <a:pPr>
              <a:lnSpc>
                <a:spcPct val="150000"/>
              </a:lnSpc>
            </a:pPr>
            <a:r>
              <a:rPr lang="fr-FR" sz="110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La course aux couleurs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Défilé du carnaval</a:t>
            </a:r>
          </a:p>
          <a:p>
            <a:pPr defTabSz="422041">
              <a:lnSpc>
                <a:spcPct val="150000"/>
              </a:lnSpc>
            </a:pP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43" name="Espace réservé du texte 2">
            <a:extLst>
              <a:ext uri="{FF2B5EF4-FFF2-40B4-BE49-F238E27FC236}">
                <a16:creationId xmlns:a16="http://schemas.microsoft.com/office/drawing/2014/main" id="{EEE83B94-8356-4EF9-A392-8A18DA0C673F}"/>
              </a:ext>
            </a:extLst>
          </p:cNvPr>
          <p:cNvSpPr txBox="1">
            <a:spLocks/>
          </p:cNvSpPr>
          <p:nvPr/>
        </p:nvSpPr>
        <p:spPr>
          <a:xfrm>
            <a:off x="3048000" y="4715415"/>
            <a:ext cx="2800787" cy="20542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chemeClr val="accent5">
                    <a:lumMod val="75000"/>
                    <a:lumOff val="25000"/>
                  </a:schemeClr>
                </a:solidFill>
              </a:rPr>
              <a:t>Fête du printemps !</a:t>
            </a:r>
          </a:p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  <a:endParaRPr lang="fr-FR" sz="1100" dirty="0"/>
          </a:p>
          <a:p>
            <a:pPr>
              <a:lnSpc>
                <a:spcPct val="150000"/>
              </a:lnSpc>
            </a:pPr>
            <a:r>
              <a:rPr lang="fr-FR" sz="1100" dirty="0"/>
              <a:t>Créations en pâte autodurcissante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Un peu de sport!</a:t>
            </a:r>
          </a:p>
          <a:p>
            <a:pPr>
              <a:lnSpc>
                <a:spcPct val="150000"/>
              </a:lnSpc>
            </a:pPr>
            <a:r>
              <a:rPr lang="fr-FR" sz="110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Découpe et colle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Les métiers dont je me souviens</a:t>
            </a:r>
          </a:p>
        </p:txBody>
      </p:sp>
      <p:sp>
        <p:nvSpPr>
          <p:cNvPr id="46" name="Espace réservé du texte 7">
            <a:extLst>
              <a:ext uri="{FF2B5EF4-FFF2-40B4-BE49-F238E27FC236}">
                <a16:creationId xmlns:a16="http://schemas.microsoft.com/office/drawing/2014/main" id="{4621C369-6320-46C0-9CB0-C28068CA9ECE}"/>
              </a:ext>
            </a:extLst>
          </p:cNvPr>
          <p:cNvSpPr txBox="1">
            <a:spLocks/>
          </p:cNvSpPr>
          <p:nvPr/>
        </p:nvSpPr>
        <p:spPr>
          <a:xfrm>
            <a:off x="152400" y="4444031"/>
            <a:ext cx="2731402" cy="2737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18/03</a:t>
            </a:r>
          </a:p>
        </p:txBody>
      </p:sp>
      <p:sp>
        <p:nvSpPr>
          <p:cNvPr id="47" name="Espace réservé du texte 7">
            <a:extLst>
              <a:ext uri="{FF2B5EF4-FFF2-40B4-BE49-F238E27FC236}">
                <a16:creationId xmlns:a16="http://schemas.microsoft.com/office/drawing/2014/main" id="{0DB467D3-7300-4872-A9F0-3885AFCFCABF}"/>
              </a:ext>
            </a:extLst>
          </p:cNvPr>
          <p:cNvSpPr txBox="1">
            <a:spLocks/>
          </p:cNvSpPr>
          <p:nvPr/>
        </p:nvSpPr>
        <p:spPr>
          <a:xfrm>
            <a:off x="3120912" y="4444843"/>
            <a:ext cx="2711649" cy="2794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26/03</a:t>
            </a:r>
          </a:p>
        </p:txBody>
      </p:sp>
      <p:sp>
        <p:nvSpPr>
          <p:cNvPr id="48" name="Espace réservé du texte 7">
            <a:extLst>
              <a:ext uri="{FF2B5EF4-FFF2-40B4-BE49-F238E27FC236}">
                <a16:creationId xmlns:a16="http://schemas.microsoft.com/office/drawing/2014/main" id="{6BF327E4-07B0-4CAE-A96B-94AB9250B2A9}"/>
              </a:ext>
            </a:extLst>
          </p:cNvPr>
          <p:cNvSpPr txBox="1">
            <a:spLocks/>
          </p:cNvSpPr>
          <p:nvPr/>
        </p:nvSpPr>
        <p:spPr>
          <a:xfrm>
            <a:off x="6100874" y="4444031"/>
            <a:ext cx="2748371" cy="2794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02/04</a:t>
            </a:r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E6E5530F-436D-41C8-A680-003B85629C81}"/>
              </a:ext>
            </a:extLst>
          </p:cNvPr>
          <p:cNvSpPr txBox="1">
            <a:spLocks/>
          </p:cNvSpPr>
          <p:nvPr/>
        </p:nvSpPr>
        <p:spPr>
          <a:xfrm>
            <a:off x="152400" y="4741565"/>
            <a:ext cx="2731402" cy="202807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rgbClr val="00B050"/>
                </a:solidFill>
              </a:rPr>
              <a:t>C’est la saint Patrick ! Tous en vert </a:t>
            </a:r>
            <a:r>
              <a:rPr lang="fr-FR" sz="1050" b="1" dirty="0">
                <a:solidFill>
                  <a:srgbClr val="00B050"/>
                </a:solidFill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Nos panneaux de signalisation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Le code de la route</a:t>
            </a:r>
            <a:endParaRPr lang="fr-FR" sz="1100" b="1" i="1" u="sng" dirty="0"/>
          </a:p>
          <a:p>
            <a:pPr>
              <a:lnSpc>
                <a:spcPct val="150000"/>
              </a:lnSpc>
            </a:pPr>
            <a:r>
              <a:rPr lang="fr-FR" sz="110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Quizz du code de la route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La rivière aux crocodiles</a:t>
            </a:r>
          </a:p>
        </p:txBody>
      </p:sp>
      <p:sp>
        <p:nvSpPr>
          <p:cNvPr id="36" name="Espace réservé du texte 2">
            <a:extLst>
              <a:ext uri="{FF2B5EF4-FFF2-40B4-BE49-F238E27FC236}">
                <a16:creationId xmlns:a16="http://schemas.microsoft.com/office/drawing/2014/main" id="{5C1F3812-0F37-4AA9-8D44-5B39F65701C7}"/>
              </a:ext>
            </a:extLst>
          </p:cNvPr>
          <p:cNvSpPr txBox="1">
            <a:spLocks/>
          </p:cNvSpPr>
          <p:nvPr/>
        </p:nvSpPr>
        <p:spPr>
          <a:xfrm>
            <a:off x="5991556" y="2249707"/>
            <a:ext cx="2800787" cy="21588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Créons nos maracas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Ta sirène de policier</a:t>
            </a:r>
          </a:p>
          <a:p>
            <a:pPr>
              <a:lnSpc>
                <a:spcPct val="150000"/>
              </a:lnSpc>
            </a:pPr>
            <a:endParaRPr lang="fr-FR" sz="1100" b="1" i="1" u="sng" dirty="0"/>
          </a:p>
          <a:p>
            <a:pPr>
              <a:lnSpc>
                <a:spcPct val="150000"/>
              </a:lnSpc>
            </a:pPr>
            <a:r>
              <a:rPr lang="fr-FR" sz="110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rgbClr val="000000"/>
                </a:solidFill>
              </a:rPr>
              <a:t>Le jeux des animaux et des métiers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rgbClr val="000000"/>
                </a:solidFill>
              </a:rPr>
              <a:t>À la recherche des objets perdus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7" name="Espace réservé du texte 2">
            <a:extLst>
              <a:ext uri="{FF2B5EF4-FFF2-40B4-BE49-F238E27FC236}">
                <a16:creationId xmlns:a16="http://schemas.microsoft.com/office/drawing/2014/main" id="{601BE298-4644-40DE-885A-FD42CD764D30}"/>
              </a:ext>
            </a:extLst>
          </p:cNvPr>
          <p:cNvSpPr txBox="1">
            <a:spLocks/>
          </p:cNvSpPr>
          <p:nvPr/>
        </p:nvSpPr>
        <p:spPr>
          <a:xfrm>
            <a:off x="6048458" y="4801137"/>
            <a:ext cx="2800787" cy="20280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i="1" u="sng" dirty="0"/>
              <a:t>Matin :</a:t>
            </a:r>
          </a:p>
          <a:p>
            <a:pPr>
              <a:lnSpc>
                <a:spcPct val="150000"/>
              </a:lnSpc>
            </a:pPr>
            <a:endParaRPr lang="fr-FR" sz="1200" b="1" i="1" u="sng" dirty="0"/>
          </a:p>
          <a:p>
            <a:pPr>
              <a:lnSpc>
                <a:spcPct val="150000"/>
              </a:lnSpc>
            </a:pPr>
            <a:r>
              <a:rPr lang="fr-FR" sz="1400" b="1" dirty="0"/>
              <a:t>Grand jeu des métiers</a:t>
            </a:r>
          </a:p>
          <a:p>
            <a:pPr>
              <a:lnSpc>
                <a:spcPct val="150000"/>
              </a:lnSpc>
            </a:pP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sz="120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Relaxation </a:t>
            </a:r>
          </a:p>
          <a:p>
            <a:pPr>
              <a:lnSpc>
                <a:spcPct val="150000"/>
              </a:lnSpc>
            </a:pPr>
            <a:r>
              <a:rPr lang="fr-FR" sz="1200" dirty="0"/>
              <a:t>Les vacances approchent !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64D494B-0A24-004A-955D-3CE156D458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9147" y="1483013"/>
            <a:ext cx="8645341" cy="280294"/>
          </a:xfrm>
          <a:solidFill>
            <a:srgbClr val="C00000">
              <a:alpha val="80000"/>
            </a:srgbClr>
          </a:solidFill>
        </p:spPr>
        <p:txBody>
          <a:bodyPr anchor="ctr" anchorCtr="0">
            <a:normAutofit fontScale="85000" lnSpcReduction="20000"/>
          </a:bodyPr>
          <a:lstStyle/>
          <a:p>
            <a:r>
              <a:rPr lang="fr-FR" sz="1754" dirty="0"/>
              <a:t>La mascotte protège les petits </a:t>
            </a:r>
            <a:r>
              <a:rPr lang="fr-FR" sz="1754" dirty="0" err="1"/>
              <a:t>meyreuillais</a:t>
            </a:r>
            <a:endParaRPr lang="fr-FR" sz="1754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1FCE969-04A4-4DE7-A02F-A37F40C001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93" b="96175" l="847" r="97458">
                        <a14:foregroundMark x1="13136" y1="25137" x2="8051" y2="69399"/>
                        <a14:foregroundMark x1="8051" y1="69399" x2="39831" y2="91803"/>
                        <a14:foregroundMark x1="39831" y1="91803" x2="75847" y2="85246"/>
                        <a14:foregroundMark x1="75847" y1="85246" x2="94068" y2="43716"/>
                        <a14:foregroundMark x1="94068" y1="43716" x2="74153" y2="7104"/>
                        <a14:foregroundMark x1="74153" y1="7104" x2="35593" y2="20219"/>
                        <a14:foregroundMark x1="3094" y1="39891" x2="2966" y2="40437"/>
                        <a14:foregroundMark x1="3479" y1="38251" x2="3094" y2="39891"/>
                        <a14:foregroundMark x1="3864" y1="36612" x2="3479" y2="38251"/>
                        <a14:foregroundMark x1="7203" y1="22404" x2="3864" y2="36612"/>
                        <a14:foregroundMark x1="5085" y1="39891" x2="9322" y2="72678"/>
                        <a14:foregroundMark x1="4873" y1="38251" x2="5085" y2="39891"/>
                        <a14:foregroundMark x1="4661" y1="36612" x2="4873" y2="38251"/>
                        <a14:foregroundMark x1="4237" y1="33333" x2="4661" y2="36612"/>
                        <a14:foregroundMark x1="9322" y1="79235" x2="11017" y2="90164"/>
                        <a14:foregroundMark x1="12712" y1="93443" x2="26695" y2="91257"/>
                        <a14:foregroundMark x1="19492" y1="90710" x2="9322" y2="96175"/>
                        <a14:foregroundMark x1="83898" y1="9290" x2="92797" y2="51366"/>
                        <a14:foregroundMark x1="92797" y1="51366" x2="80508" y2="82514"/>
                        <a14:foregroundMark x1="87288" y1="1639" x2="87288" y2="1639"/>
                        <a14:foregroundMark x1="97458" y1="61749" x2="97458" y2="61749"/>
                        <a14:foregroundMark x1="89831" y1="80874" x2="89831" y2="80874"/>
                        <a14:foregroundMark x1="87712" y1="80328" x2="88136" y2="81421"/>
                        <a14:foregroundMark x1="93220" y1="79781" x2="83898" y2="81421"/>
                        <a14:foregroundMark x1="3390" y1="27869" x2="3390" y2="27869"/>
                        <a14:foregroundMark x1="1695" y1="36066" x2="1695" y2="36066"/>
                        <a14:foregroundMark x1="1695" y1="36612" x2="1695" y2="36612"/>
                        <a14:foregroundMark x1="847" y1="36612" x2="2119" y2="37705"/>
                        <a14:backgroundMark x1="847" y1="39891" x2="847" y2="39891"/>
                        <a14:backgroundMark x1="25847" y1="98361" x2="25847" y2="98361"/>
                        <a14:backgroundMark x1="24153" y1="98907" x2="24153" y2="98907"/>
                        <a14:backgroundMark x1="21610" y1="98907" x2="21610" y2="98907"/>
                        <a14:backgroundMark x1="19492" y1="99454" x2="19492" y2="99454"/>
                        <a14:backgroundMark x1="424" y1="36612" x2="424" y2="36612"/>
                        <a14:backgroundMark x1="18644" y1="98907" x2="18644" y2="98907"/>
                        <a14:backgroundMark x1="17373" y1="99454" x2="17373" y2="99454"/>
                        <a14:backgroundMark x1="16102" y1="99454" x2="16102" y2="994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75291"/>
            <a:ext cx="693954" cy="538110"/>
          </a:xfrm>
          <a:prstGeom prst="rect">
            <a:avLst/>
          </a:prstGeom>
        </p:spPr>
      </p:pic>
      <p:pic>
        <p:nvPicPr>
          <p:cNvPr id="10" name="Image 9" descr="Une image contenant Police, symbole, Graphique, logo&#10;&#10;Description générée automatiquement">
            <a:extLst>
              <a:ext uri="{FF2B5EF4-FFF2-40B4-BE49-F238E27FC236}">
                <a16:creationId xmlns:a16="http://schemas.microsoft.com/office/drawing/2014/main" id="{C7678852-67B4-BD71-1CD8-E436503DD18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793" y="419514"/>
            <a:ext cx="1181834" cy="51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855F3-B94E-DC73-A089-7B4B047EF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7335B28-94EB-E682-2D61-2F728C47A24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01620" y="126194"/>
            <a:ext cx="8269345" cy="931047"/>
          </a:xfrm>
        </p:spPr>
        <p:txBody>
          <a:bodyPr/>
          <a:lstStyle/>
          <a:p>
            <a:pPr algn="ctr"/>
            <a:r>
              <a:rPr lang="fr-FR" sz="2954" dirty="0"/>
              <a:t>Mars avril </a:t>
            </a:r>
            <a:br>
              <a:rPr lang="fr-FR" sz="2954" dirty="0"/>
            </a:br>
            <a:r>
              <a:rPr lang="fr-FR" sz="2954" dirty="0"/>
              <a:t>ACM   </a:t>
            </a:r>
            <a:r>
              <a:rPr lang="fr-FR" sz="2954" dirty="0" err="1"/>
              <a:t>meyreuil</a:t>
            </a:r>
            <a:endParaRPr lang="fr-FR" sz="1846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554F5CB4-0471-6DD1-EC7B-4B5360915C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0017FE-EA7A-0B46-FCFE-0F2CCE8FF772}"/>
              </a:ext>
            </a:extLst>
          </p:cNvPr>
          <p:cNvSpPr/>
          <p:nvPr/>
        </p:nvSpPr>
        <p:spPr>
          <a:xfrm>
            <a:off x="0" y="1180262"/>
            <a:ext cx="9144000" cy="57061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/>
            <a:endParaRPr lang="fr-FR" sz="1662" dirty="0">
              <a:solidFill>
                <a:srgbClr val="FFFFFE"/>
              </a:solidFill>
              <a:latin typeface="Arial"/>
            </a:endParaRPr>
          </a:p>
        </p:txBody>
      </p:sp>
      <p:pic>
        <p:nvPicPr>
          <p:cNvPr id="5" name="Image 4" descr="Une image contenant dessin humoristique, poupée, Dessin animé, figurine&#10;&#10;Description générée automatiquement">
            <a:extLst>
              <a:ext uri="{FF2B5EF4-FFF2-40B4-BE49-F238E27FC236}">
                <a16:creationId xmlns:a16="http://schemas.microsoft.com/office/drawing/2014/main" id="{A8E98364-3E5D-F039-CFB1-C762C4AE74F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6822" y="1131590"/>
            <a:ext cx="12835467" cy="7219950"/>
          </a:xfrm>
          <a:prstGeom prst="rect">
            <a:avLst/>
          </a:prstGeom>
        </p:spPr>
      </p:pic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561FA809-296E-E64D-FC14-E540317D4CDD}"/>
              </a:ext>
            </a:extLst>
          </p:cNvPr>
          <p:cNvSpPr txBox="1">
            <a:spLocks/>
          </p:cNvSpPr>
          <p:nvPr/>
        </p:nvSpPr>
        <p:spPr>
          <a:xfrm>
            <a:off x="872388" y="6168071"/>
            <a:ext cx="7083361" cy="3377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endParaRPr lang="fr-FR" sz="1108" dirty="0">
              <a:solidFill>
                <a:srgbClr val="000000"/>
              </a:solidFill>
            </a:endParaRPr>
          </a:p>
        </p:txBody>
      </p:sp>
      <p:sp>
        <p:nvSpPr>
          <p:cNvPr id="34" name="Espace réservé du texte 7">
            <a:extLst>
              <a:ext uri="{FF2B5EF4-FFF2-40B4-BE49-F238E27FC236}">
                <a16:creationId xmlns:a16="http://schemas.microsoft.com/office/drawing/2014/main" id="{25653A99-AE4C-6B16-9BF9-91ACFD1B78F0}"/>
              </a:ext>
            </a:extLst>
          </p:cNvPr>
          <p:cNvSpPr txBox="1">
            <a:spLocks/>
          </p:cNvSpPr>
          <p:nvPr/>
        </p:nvSpPr>
        <p:spPr>
          <a:xfrm rot="19136433">
            <a:off x="37458" y="357942"/>
            <a:ext cx="1374745" cy="406363"/>
          </a:xfrm>
          <a:prstGeom prst="rect">
            <a:avLst/>
          </a:prstGeom>
          <a:solidFill>
            <a:srgbClr val="2A7387"/>
          </a:solidFill>
          <a:ln>
            <a:noFill/>
          </a:ln>
        </p:spPr>
        <p:txBody>
          <a:bodyPr anchor="ctr" anchorCtr="0">
            <a:normAutofit fontScale="62500" lnSpcReduction="20000"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2215" b="1">
                <a:solidFill>
                  <a:srgbClr val="FFFFFE"/>
                </a:solidFill>
              </a:rPr>
              <a:t>KANGOUROUS</a:t>
            </a:r>
            <a:endParaRPr lang="fr-FR" sz="1477" b="1" dirty="0">
              <a:solidFill>
                <a:srgbClr val="FFFFFE"/>
              </a:solidFill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F13AD8D7-1494-EC12-EF6F-0434A7660F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593" y="245298"/>
            <a:ext cx="460906" cy="725361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7A392E-1C21-E1CE-FAE6-9427A3A288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2400" y="2112795"/>
            <a:ext cx="2800787" cy="22321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10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Fabrique ton camion de pompier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Ta marionnette à doigt</a:t>
            </a:r>
          </a:p>
          <a:p>
            <a:pPr>
              <a:lnSpc>
                <a:spcPct val="150000"/>
              </a:lnSpc>
            </a:pPr>
            <a:endParaRPr lang="fr-FR" sz="1100" dirty="0"/>
          </a:p>
          <a:p>
            <a:pPr>
              <a:lnSpc>
                <a:spcPct val="150000"/>
              </a:lnSpc>
            </a:pPr>
            <a:r>
              <a:rPr lang="fr-FR" sz="1100" b="1" i="1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Ton casque de pompier</a:t>
            </a:r>
          </a:p>
          <a:p>
            <a:pPr>
              <a:lnSpc>
                <a:spcPct val="150000"/>
              </a:lnSpc>
            </a:pPr>
            <a:r>
              <a:rPr lang="fr-FR" sz="1100" dirty="0"/>
              <a:t>Le bal des pompiers</a:t>
            </a:r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22BE9FBA-7900-E5DC-8C79-C6C0128B12A2}"/>
              </a:ext>
            </a:extLst>
          </p:cNvPr>
          <p:cNvSpPr txBox="1">
            <a:spLocks/>
          </p:cNvSpPr>
          <p:nvPr/>
        </p:nvSpPr>
        <p:spPr>
          <a:xfrm>
            <a:off x="208376" y="1892600"/>
            <a:ext cx="2675426" cy="273764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26/02</a:t>
            </a:r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2ECB1A65-5C1D-B66C-046C-50860CF67164}"/>
              </a:ext>
            </a:extLst>
          </p:cNvPr>
          <p:cNvSpPr txBox="1">
            <a:spLocks/>
          </p:cNvSpPr>
          <p:nvPr/>
        </p:nvSpPr>
        <p:spPr>
          <a:xfrm>
            <a:off x="3046701" y="1891787"/>
            <a:ext cx="2736813" cy="279482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05/03</a:t>
            </a:r>
          </a:p>
        </p:txBody>
      </p:sp>
      <p:sp>
        <p:nvSpPr>
          <p:cNvPr id="31" name="Espace réservé du texte 7">
            <a:extLst>
              <a:ext uri="{FF2B5EF4-FFF2-40B4-BE49-F238E27FC236}">
                <a16:creationId xmlns:a16="http://schemas.microsoft.com/office/drawing/2014/main" id="{E9CEE440-48BB-C568-4EAB-2AA97DAEAAC0}"/>
              </a:ext>
            </a:extLst>
          </p:cNvPr>
          <p:cNvSpPr txBox="1">
            <a:spLocks/>
          </p:cNvSpPr>
          <p:nvPr/>
        </p:nvSpPr>
        <p:spPr>
          <a:xfrm>
            <a:off x="5943600" y="1892600"/>
            <a:ext cx="2867356" cy="279898"/>
          </a:xfrm>
          <a:prstGeom prst="rect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12/03</a:t>
            </a:r>
          </a:p>
        </p:txBody>
      </p:sp>
      <p:sp>
        <p:nvSpPr>
          <p:cNvPr id="40" name="Espace réservé du texte 2">
            <a:extLst>
              <a:ext uri="{FF2B5EF4-FFF2-40B4-BE49-F238E27FC236}">
                <a16:creationId xmlns:a16="http://schemas.microsoft.com/office/drawing/2014/main" id="{E728E1A1-4F61-F1DD-6ED0-786B13D4766A}"/>
              </a:ext>
            </a:extLst>
          </p:cNvPr>
          <p:cNvSpPr txBox="1">
            <a:spLocks/>
          </p:cNvSpPr>
          <p:nvPr/>
        </p:nvSpPr>
        <p:spPr>
          <a:xfrm>
            <a:off x="2990413" y="2111070"/>
            <a:ext cx="2800787" cy="22455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rgbClr val="0070C0"/>
                </a:solidFill>
              </a:rPr>
              <a:t>Fêtons carnaval ! Tous déguisés!</a:t>
            </a:r>
          </a:p>
          <a:p>
            <a:pPr>
              <a:lnSpc>
                <a:spcPct val="150000"/>
              </a:lnSpc>
            </a:pPr>
            <a:r>
              <a:rPr lang="fr-FR" sz="105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Faisons des gaufres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Ton masque de carnaval</a:t>
            </a:r>
            <a:endParaRPr lang="fr-FR" sz="1050" i="1" u="sng" dirty="0"/>
          </a:p>
          <a:p>
            <a:pPr>
              <a:lnSpc>
                <a:spcPct val="150000"/>
              </a:lnSpc>
            </a:pPr>
            <a:endParaRPr lang="fr-FR" sz="1050" b="1" i="1" u="sng" dirty="0"/>
          </a:p>
          <a:p>
            <a:pPr>
              <a:lnSpc>
                <a:spcPct val="150000"/>
              </a:lnSpc>
            </a:pPr>
            <a:r>
              <a:rPr lang="fr-FR" sz="1050" b="1" i="1" u="sng" dirty="0"/>
              <a:t>Après-midi :</a:t>
            </a:r>
          </a:p>
          <a:p>
            <a:pPr defTabSz="422041">
              <a:lnSpc>
                <a:spcPct val="150000"/>
              </a:lnSpc>
            </a:pPr>
            <a:r>
              <a:rPr lang="fr-FR" sz="1050" dirty="0">
                <a:solidFill>
                  <a:srgbClr val="000000"/>
                </a:solidFill>
              </a:rPr>
              <a:t>Douaniers contrebandiers</a:t>
            </a:r>
          </a:p>
          <a:p>
            <a:pPr defTabSz="422041">
              <a:lnSpc>
                <a:spcPct val="150000"/>
              </a:lnSpc>
            </a:pPr>
            <a:r>
              <a:rPr lang="fr-FR" sz="1050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3" name="Espace réservé du texte 2">
            <a:extLst>
              <a:ext uri="{FF2B5EF4-FFF2-40B4-BE49-F238E27FC236}">
                <a16:creationId xmlns:a16="http://schemas.microsoft.com/office/drawing/2014/main" id="{55A7E0D0-5C99-F23D-29D1-4D63A53C4262}"/>
              </a:ext>
            </a:extLst>
          </p:cNvPr>
          <p:cNvSpPr txBox="1">
            <a:spLocks/>
          </p:cNvSpPr>
          <p:nvPr/>
        </p:nvSpPr>
        <p:spPr>
          <a:xfrm>
            <a:off x="3048000" y="4715415"/>
            <a:ext cx="2800787" cy="20542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chemeClr val="accent5">
                    <a:lumMod val="75000"/>
                    <a:lumOff val="25000"/>
                  </a:schemeClr>
                </a:solidFill>
              </a:rPr>
              <a:t>La fête du printemps </a:t>
            </a:r>
          </a:p>
          <a:p>
            <a:pPr>
              <a:lnSpc>
                <a:spcPct val="150000"/>
              </a:lnSpc>
            </a:pPr>
            <a:r>
              <a:rPr lang="fr-FR" sz="1050" b="1" i="1" u="sng" dirty="0"/>
              <a:t>Matin :</a:t>
            </a:r>
            <a:endParaRPr lang="fr-FR" sz="1050" dirty="0"/>
          </a:p>
          <a:p>
            <a:pPr>
              <a:lnSpc>
                <a:spcPct val="150000"/>
              </a:lnSpc>
            </a:pPr>
            <a:r>
              <a:rPr lang="fr-FR" sz="1050" dirty="0"/>
              <a:t>Continuons nos marionnettes à doigts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Parcours sportif</a:t>
            </a:r>
          </a:p>
          <a:p>
            <a:pPr>
              <a:lnSpc>
                <a:spcPct val="150000"/>
              </a:lnSpc>
            </a:pPr>
            <a:r>
              <a:rPr lang="fr-FR" sz="105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Apprenons les numéros d’urgence 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Créons notre affiche de </a:t>
            </a:r>
            <a:r>
              <a:rPr lang="fr-FR" sz="1050" dirty="0" err="1"/>
              <a:t>numeros</a:t>
            </a:r>
            <a:endParaRPr lang="fr-FR" sz="1050" dirty="0"/>
          </a:p>
        </p:txBody>
      </p:sp>
      <p:sp>
        <p:nvSpPr>
          <p:cNvPr id="46" name="Espace réservé du texte 7">
            <a:extLst>
              <a:ext uri="{FF2B5EF4-FFF2-40B4-BE49-F238E27FC236}">
                <a16:creationId xmlns:a16="http://schemas.microsoft.com/office/drawing/2014/main" id="{C99DFDA3-FCCF-7585-8C10-0A3884FC3782}"/>
              </a:ext>
            </a:extLst>
          </p:cNvPr>
          <p:cNvSpPr txBox="1">
            <a:spLocks/>
          </p:cNvSpPr>
          <p:nvPr/>
        </p:nvSpPr>
        <p:spPr>
          <a:xfrm>
            <a:off x="152400" y="4444031"/>
            <a:ext cx="2731402" cy="2737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18/03</a:t>
            </a:r>
          </a:p>
        </p:txBody>
      </p:sp>
      <p:sp>
        <p:nvSpPr>
          <p:cNvPr id="47" name="Espace réservé du texte 7">
            <a:extLst>
              <a:ext uri="{FF2B5EF4-FFF2-40B4-BE49-F238E27FC236}">
                <a16:creationId xmlns:a16="http://schemas.microsoft.com/office/drawing/2014/main" id="{9C72AE33-0661-7BC8-FAB3-3DA17DCD3898}"/>
              </a:ext>
            </a:extLst>
          </p:cNvPr>
          <p:cNvSpPr txBox="1">
            <a:spLocks/>
          </p:cNvSpPr>
          <p:nvPr/>
        </p:nvSpPr>
        <p:spPr>
          <a:xfrm>
            <a:off x="3120912" y="4444843"/>
            <a:ext cx="2711649" cy="2794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26/03</a:t>
            </a:r>
          </a:p>
        </p:txBody>
      </p:sp>
      <p:sp>
        <p:nvSpPr>
          <p:cNvPr id="48" name="Espace réservé du texte 7">
            <a:extLst>
              <a:ext uri="{FF2B5EF4-FFF2-40B4-BE49-F238E27FC236}">
                <a16:creationId xmlns:a16="http://schemas.microsoft.com/office/drawing/2014/main" id="{84965B9E-1A9E-1955-2513-232A781BF2A2}"/>
              </a:ext>
            </a:extLst>
          </p:cNvPr>
          <p:cNvSpPr txBox="1">
            <a:spLocks/>
          </p:cNvSpPr>
          <p:nvPr/>
        </p:nvSpPr>
        <p:spPr>
          <a:xfrm>
            <a:off x="6100874" y="4444031"/>
            <a:ext cx="2748371" cy="2794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 anchorCtr="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2041"/>
            <a:r>
              <a:rPr lang="fr-FR" sz="1385" dirty="0">
                <a:solidFill>
                  <a:srgbClr val="FFFFFE"/>
                </a:solidFill>
              </a:rPr>
              <a:t>02/04</a:t>
            </a:r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F14BEE10-9E01-3608-3DE1-34E537BCCDDF}"/>
              </a:ext>
            </a:extLst>
          </p:cNvPr>
          <p:cNvSpPr txBox="1">
            <a:spLocks/>
          </p:cNvSpPr>
          <p:nvPr/>
        </p:nvSpPr>
        <p:spPr>
          <a:xfrm>
            <a:off x="152400" y="4741565"/>
            <a:ext cx="2731402" cy="202807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200" b="1" dirty="0">
                <a:solidFill>
                  <a:srgbClr val="00B050"/>
                </a:solidFill>
              </a:rPr>
              <a:t>C’est la saint Patrick ! Tous en vert </a:t>
            </a:r>
            <a:r>
              <a:rPr lang="fr-FR" sz="1000" b="1" dirty="0">
                <a:solidFill>
                  <a:srgbClr val="00B050"/>
                </a:solidFill>
              </a:rPr>
              <a:t>!</a:t>
            </a:r>
            <a:endParaRPr lang="fr-FR" sz="1050" b="1" i="1" u="sng" dirty="0"/>
          </a:p>
          <a:p>
            <a:pPr>
              <a:lnSpc>
                <a:spcPct val="150000"/>
              </a:lnSpc>
            </a:pPr>
            <a:r>
              <a:rPr lang="fr-FR" sz="105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Le parcours du </a:t>
            </a:r>
            <a:r>
              <a:rPr lang="fr-FR" sz="1050" dirty="0" err="1"/>
              <a:t>combatant</a:t>
            </a:r>
            <a:endParaRPr lang="fr-FR" sz="1050" dirty="0"/>
          </a:p>
          <a:p>
            <a:pPr>
              <a:lnSpc>
                <a:spcPct val="150000"/>
              </a:lnSpc>
            </a:pPr>
            <a:r>
              <a:rPr lang="fr-FR" sz="1050" dirty="0"/>
              <a:t>À la chasse aux brigands</a:t>
            </a:r>
            <a:endParaRPr lang="fr-FR" sz="1050" b="1" i="1" u="sng" dirty="0"/>
          </a:p>
          <a:p>
            <a:pPr>
              <a:lnSpc>
                <a:spcPct val="150000"/>
              </a:lnSpc>
            </a:pPr>
            <a:r>
              <a:rPr lang="fr-FR" sz="105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Mes empreintes de super </a:t>
            </a:r>
            <a:r>
              <a:rPr lang="fr-FR" sz="1050" dirty="0" err="1"/>
              <a:t>hero</a:t>
            </a:r>
            <a:r>
              <a:rPr lang="fr-FR" sz="105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Fêtons la saint </a:t>
            </a:r>
            <a:r>
              <a:rPr lang="fr-FR" sz="1050" dirty="0" err="1"/>
              <a:t>Patricke</a:t>
            </a:r>
            <a:endParaRPr lang="fr-FR" sz="1050" dirty="0"/>
          </a:p>
        </p:txBody>
      </p:sp>
      <p:sp>
        <p:nvSpPr>
          <p:cNvPr id="36" name="Espace réservé du texte 2">
            <a:extLst>
              <a:ext uri="{FF2B5EF4-FFF2-40B4-BE49-F238E27FC236}">
                <a16:creationId xmlns:a16="http://schemas.microsoft.com/office/drawing/2014/main" id="{298F7443-70A4-7411-FFF6-BD99A2ABA3E8}"/>
              </a:ext>
            </a:extLst>
          </p:cNvPr>
          <p:cNvSpPr txBox="1">
            <a:spLocks/>
          </p:cNvSpPr>
          <p:nvPr/>
        </p:nvSpPr>
        <p:spPr>
          <a:xfrm>
            <a:off x="5991556" y="2249707"/>
            <a:ext cx="2800787" cy="21588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05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Crées ton insigne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Ta tenue de super pompier</a:t>
            </a:r>
            <a:endParaRPr lang="fr-FR" sz="1050" b="1" i="1" u="sng" dirty="0"/>
          </a:p>
          <a:p>
            <a:pPr>
              <a:lnSpc>
                <a:spcPct val="150000"/>
              </a:lnSpc>
            </a:pPr>
            <a:endParaRPr lang="fr-FR" sz="1050" b="1" i="1" u="sng" dirty="0"/>
          </a:p>
          <a:p>
            <a:pPr>
              <a:lnSpc>
                <a:spcPct val="150000"/>
              </a:lnSpc>
            </a:pPr>
            <a:r>
              <a:rPr lang="fr-FR" sz="105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050" dirty="0">
                <a:solidFill>
                  <a:srgbClr val="000000"/>
                </a:solidFill>
              </a:rPr>
              <a:t>Préparons la fête des gens qu’on aime</a:t>
            </a:r>
          </a:p>
          <a:p>
            <a:pPr>
              <a:lnSpc>
                <a:spcPct val="150000"/>
              </a:lnSpc>
            </a:pPr>
            <a:r>
              <a:rPr lang="fr-FR" sz="1050" dirty="0">
                <a:solidFill>
                  <a:srgbClr val="000000"/>
                </a:solidFill>
              </a:rPr>
              <a:t>Un peu de sport !</a:t>
            </a:r>
          </a:p>
        </p:txBody>
      </p:sp>
      <p:sp>
        <p:nvSpPr>
          <p:cNvPr id="37" name="Espace réservé du texte 2">
            <a:extLst>
              <a:ext uri="{FF2B5EF4-FFF2-40B4-BE49-F238E27FC236}">
                <a16:creationId xmlns:a16="http://schemas.microsoft.com/office/drawing/2014/main" id="{6BE6EB17-2BED-DD4D-9599-2E7151F2E48A}"/>
              </a:ext>
            </a:extLst>
          </p:cNvPr>
          <p:cNvSpPr txBox="1">
            <a:spLocks/>
          </p:cNvSpPr>
          <p:nvPr/>
        </p:nvSpPr>
        <p:spPr>
          <a:xfrm>
            <a:off x="6048458" y="4801137"/>
            <a:ext cx="2800787" cy="20280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cap="none" baseline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sz="1050" b="1" i="1" u="sng" dirty="0"/>
              <a:t>Matin :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Notre voiture de pompier </a:t>
            </a:r>
          </a:p>
          <a:p>
            <a:pPr>
              <a:lnSpc>
                <a:spcPct val="150000"/>
              </a:lnSpc>
            </a:pPr>
            <a:r>
              <a:rPr lang="fr-FR" sz="1050" dirty="0"/>
              <a:t>Nos poissons d’avril</a:t>
            </a:r>
          </a:p>
          <a:p>
            <a:pPr>
              <a:lnSpc>
                <a:spcPct val="150000"/>
              </a:lnSpc>
            </a:pPr>
            <a:r>
              <a:rPr lang="fr-FR" sz="1050" b="1" i="1" u="sng" dirty="0"/>
              <a:t>Après-midi :</a:t>
            </a:r>
          </a:p>
          <a:p>
            <a:pPr>
              <a:lnSpc>
                <a:spcPct val="150000"/>
              </a:lnSpc>
            </a:pPr>
            <a:r>
              <a:rPr lang="fr-FR" sz="1600" b="1" dirty="0"/>
              <a:t>Grand jeu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46242D-2D52-F27B-987A-1D86EC1A07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9147" y="1483013"/>
            <a:ext cx="8645341" cy="280294"/>
          </a:xfrm>
          <a:solidFill>
            <a:srgbClr val="C00000">
              <a:alpha val="80000"/>
            </a:srgbClr>
          </a:solidFill>
        </p:spPr>
        <p:txBody>
          <a:bodyPr anchor="ctr" anchorCtr="0">
            <a:normAutofit fontScale="85000" lnSpcReduction="20000"/>
          </a:bodyPr>
          <a:lstStyle/>
          <a:p>
            <a:r>
              <a:rPr lang="fr-FR" sz="1754" dirty="0"/>
              <a:t>La mascotte protège les petits </a:t>
            </a:r>
            <a:r>
              <a:rPr lang="fr-FR" sz="1754" dirty="0" err="1"/>
              <a:t>meyreuillais</a:t>
            </a:r>
            <a:endParaRPr lang="fr-FR" sz="1754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B4CF73E-91EE-5591-C33E-3EE932D6DD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93" b="96175" l="847" r="97458">
                        <a14:foregroundMark x1="13136" y1="25137" x2="8051" y2="69399"/>
                        <a14:foregroundMark x1="8051" y1="69399" x2="39831" y2="91803"/>
                        <a14:foregroundMark x1="39831" y1="91803" x2="75847" y2="85246"/>
                        <a14:foregroundMark x1="75847" y1="85246" x2="94068" y2="43716"/>
                        <a14:foregroundMark x1="94068" y1="43716" x2="74153" y2="7104"/>
                        <a14:foregroundMark x1="74153" y1="7104" x2="35593" y2="20219"/>
                        <a14:foregroundMark x1="3094" y1="39891" x2="2966" y2="40437"/>
                        <a14:foregroundMark x1="3479" y1="38251" x2="3094" y2="39891"/>
                        <a14:foregroundMark x1="3864" y1="36612" x2="3479" y2="38251"/>
                        <a14:foregroundMark x1="7203" y1="22404" x2="3864" y2="36612"/>
                        <a14:foregroundMark x1="5085" y1="39891" x2="9322" y2="72678"/>
                        <a14:foregroundMark x1="4873" y1="38251" x2="5085" y2="39891"/>
                        <a14:foregroundMark x1="4661" y1="36612" x2="4873" y2="38251"/>
                        <a14:foregroundMark x1="4237" y1="33333" x2="4661" y2="36612"/>
                        <a14:foregroundMark x1="9322" y1="79235" x2="11017" y2="90164"/>
                        <a14:foregroundMark x1="12712" y1="93443" x2="26695" y2="91257"/>
                        <a14:foregroundMark x1="19492" y1="90710" x2="9322" y2="96175"/>
                        <a14:foregroundMark x1="83898" y1="9290" x2="92797" y2="51366"/>
                        <a14:foregroundMark x1="92797" y1="51366" x2="80508" y2="82514"/>
                        <a14:foregroundMark x1="87288" y1="1639" x2="87288" y2="1639"/>
                        <a14:foregroundMark x1="97458" y1="61749" x2="97458" y2="61749"/>
                        <a14:foregroundMark x1="89831" y1="80874" x2="89831" y2="80874"/>
                        <a14:foregroundMark x1="87712" y1="80328" x2="88136" y2="81421"/>
                        <a14:foregroundMark x1="93220" y1="79781" x2="83898" y2="81421"/>
                        <a14:foregroundMark x1="3390" y1="27869" x2="3390" y2="27869"/>
                        <a14:foregroundMark x1="1695" y1="36066" x2="1695" y2="36066"/>
                        <a14:foregroundMark x1="1695" y1="36612" x2="1695" y2="36612"/>
                        <a14:foregroundMark x1="847" y1="36612" x2="2119" y2="37705"/>
                        <a14:backgroundMark x1="847" y1="39891" x2="847" y2="39891"/>
                        <a14:backgroundMark x1="25847" y1="98361" x2="25847" y2="98361"/>
                        <a14:backgroundMark x1="24153" y1="98907" x2="24153" y2="98907"/>
                        <a14:backgroundMark x1="21610" y1="98907" x2="21610" y2="98907"/>
                        <a14:backgroundMark x1="19492" y1="99454" x2="19492" y2="99454"/>
                        <a14:backgroundMark x1="424" y1="36612" x2="424" y2="36612"/>
                        <a14:backgroundMark x1="18644" y1="98907" x2="18644" y2="98907"/>
                        <a14:backgroundMark x1="17373" y1="99454" x2="17373" y2="99454"/>
                        <a14:backgroundMark x1="16102" y1="99454" x2="16102" y2="994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75291"/>
            <a:ext cx="693954" cy="538110"/>
          </a:xfrm>
          <a:prstGeom prst="rect">
            <a:avLst/>
          </a:prstGeom>
        </p:spPr>
      </p:pic>
      <p:pic>
        <p:nvPicPr>
          <p:cNvPr id="10" name="Image 9" descr="Une image contenant Police, symbole, Graphique, logo&#10;&#10;Description générée automatiquement">
            <a:extLst>
              <a:ext uri="{FF2B5EF4-FFF2-40B4-BE49-F238E27FC236}">
                <a16:creationId xmlns:a16="http://schemas.microsoft.com/office/drawing/2014/main" id="{9F7962A7-C340-8246-0EE4-48382799AA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793" y="419514"/>
            <a:ext cx="1181834" cy="51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976491"/>
      </p:ext>
    </p:extLst>
  </p:cSld>
  <p:clrMapOvr>
    <a:masterClrMapping/>
  </p:clrMapOvr>
</p:sld>
</file>

<file path=ppt/theme/theme1.xml><?xml version="1.0" encoding="utf-8"?>
<a:theme xmlns:a="http://schemas.openxmlformats.org/drawingml/2006/main" name="4_Programmes Ours">
  <a:themeElements>
    <a:clrScheme name="ifac2">
      <a:dk1>
        <a:srgbClr val="000000"/>
      </a:dk1>
      <a:lt1>
        <a:srgbClr val="FFFFFE"/>
      </a:lt1>
      <a:dk2>
        <a:srgbClr val="6B3304"/>
      </a:dk2>
      <a:lt2>
        <a:srgbClr val="ABA28A"/>
      </a:lt2>
      <a:accent1>
        <a:srgbClr val="0A5797"/>
      </a:accent1>
      <a:accent2>
        <a:srgbClr val="8A8368"/>
      </a:accent2>
      <a:accent3>
        <a:srgbClr val="F49F0D"/>
      </a:accent3>
      <a:accent4>
        <a:srgbClr val="BBCC00"/>
      </a:accent4>
      <a:accent5>
        <a:srgbClr val="47001F"/>
      </a:accent5>
      <a:accent6>
        <a:srgbClr val="ABA28A"/>
      </a:accent6>
      <a:hlink>
        <a:srgbClr val="0A5797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1 semaine" id="{CFD8B1DD-A60E-412A-BC88-A4B78812F572}" vid="{BB1B9AA4-C42E-438C-978D-D97AA5556B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310</Words>
  <Application>Microsoft Office PowerPoint</Application>
  <PresentationFormat>Affichage à l'écran (4:3)</PresentationFormat>
  <Paragraphs>102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Roboto</vt:lpstr>
      <vt:lpstr>The Bold Font</vt:lpstr>
      <vt:lpstr>4_Programmes Ours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FERRARA</dc:creator>
  <cp:lastModifiedBy>Marylou GONCE</cp:lastModifiedBy>
  <cp:revision>39</cp:revision>
  <cp:lastPrinted>2025-02-25T13:10:07Z</cp:lastPrinted>
  <dcterms:created xsi:type="dcterms:W3CDTF">2021-06-03T13:59:26Z</dcterms:created>
  <dcterms:modified xsi:type="dcterms:W3CDTF">2025-02-25T13:11:05Z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2020-12-18T00:00:00Z</vt:filetime>
  </property>
  <property fmtid="{D5CDD505-2E9C-101B-9397-08002B2CF9AE}" pid="3" name="Creator">
    <vt:lpwstr>Microsoft® PowerPoint® pour Microsoft 365</vt:lpwstr>
  </property>
  <property fmtid="{D5CDD505-2E9C-101B-9397-08002B2CF9AE}" pid="4" name="LastSaved">
    <vt:filetime>2021-06-03T00:00:00Z</vt:filetime>
  </property>
</Properties>
</file>